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" ContentType="image/tif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9" r:id="rId2"/>
  </p:sldMasterIdLst>
  <p:notesMasterIdLst>
    <p:notesMasterId r:id="rId26"/>
  </p:notesMasterIdLst>
  <p:sldIdLst>
    <p:sldId id="256" r:id="rId3"/>
    <p:sldId id="261" r:id="rId4"/>
    <p:sldId id="288" r:id="rId5"/>
    <p:sldId id="323" r:id="rId6"/>
    <p:sldId id="324" r:id="rId7"/>
    <p:sldId id="320" r:id="rId8"/>
    <p:sldId id="287" r:id="rId9"/>
    <p:sldId id="259" r:id="rId10"/>
    <p:sldId id="257" r:id="rId11"/>
    <p:sldId id="258" r:id="rId12"/>
    <p:sldId id="289" r:id="rId13"/>
    <p:sldId id="290" r:id="rId14"/>
    <p:sldId id="325" r:id="rId15"/>
    <p:sldId id="326" r:id="rId16"/>
    <p:sldId id="327" r:id="rId17"/>
    <p:sldId id="328" r:id="rId18"/>
    <p:sldId id="329" r:id="rId19"/>
    <p:sldId id="330" r:id="rId20"/>
    <p:sldId id="291" r:id="rId21"/>
    <p:sldId id="292" r:id="rId22"/>
    <p:sldId id="294" r:id="rId23"/>
    <p:sldId id="295" r:id="rId24"/>
    <p:sldId id="296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A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755"/>
    <p:restoredTop sz="94694"/>
  </p:normalViewPr>
  <p:slideViewPr>
    <p:cSldViewPr snapToGrid="0" snapToObjects="1">
      <p:cViewPr varScale="1">
        <p:scale>
          <a:sx n="114" d="100"/>
          <a:sy n="114" d="100"/>
        </p:scale>
        <p:origin x="184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RSW\Documents\rhoB.csv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1031009616669599"/>
          <c:y val="0.26349579928882499"/>
          <c:w val="0.57705587718032203"/>
          <c:h val="0.71892705719477401"/>
        </c:manualLayout>
      </c:layout>
      <c:scatterChart>
        <c:scatterStyle val="smoothMarker"/>
        <c:varyColors val="0"/>
        <c:ser>
          <c:idx val="0"/>
          <c:order val="0"/>
          <c:tx>
            <c:v>RhoB Absorption</c:v>
          </c:tx>
          <c:marker>
            <c:symbol val="none"/>
          </c:marker>
          <c:xVal>
            <c:numRef>
              <c:f>rhoB!$A$2:$A$367</c:f>
              <c:numCache>
                <c:formatCode>General</c:formatCode>
                <c:ptCount val="366"/>
                <c:pt idx="0">
                  <c:v>220</c:v>
                </c:pt>
                <c:pt idx="1">
                  <c:v>221</c:v>
                </c:pt>
                <c:pt idx="2">
                  <c:v>222</c:v>
                </c:pt>
                <c:pt idx="3">
                  <c:v>223</c:v>
                </c:pt>
                <c:pt idx="4">
                  <c:v>224</c:v>
                </c:pt>
                <c:pt idx="5">
                  <c:v>225</c:v>
                </c:pt>
                <c:pt idx="6">
                  <c:v>226</c:v>
                </c:pt>
                <c:pt idx="7">
                  <c:v>227</c:v>
                </c:pt>
                <c:pt idx="8">
                  <c:v>228</c:v>
                </c:pt>
                <c:pt idx="9">
                  <c:v>229</c:v>
                </c:pt>
                <c:pt idx="10">
                  <c:v>230</c:v>
                </c:pt>
                <c:pt idx="11">
                  <c:v>231</c:v>
                </c:pt>
                <c:pt idx="12">
                  <c:v>232</c:v>
                </c:pt>
                <c:pt idx="13">
                  <c:v>233</c:v>
                </c:pt>
                <c:pt idx="14">
                  <c:v>234</c:v>
                </c:pt>
                <c:pt idx="15">
                  <c:v>235</c:v>
                </c:pt>
                <c:pt idx="16">
                  <c:v>236</c:v>
                </c:pt>
                <c:pt idx="17">
                  <c:v>237</c:v>
                </c:pt>
                <c:pt idx="18">
                  <c:v>238</c:v>
                </c:pt>
                <c:pt idx="19">
                  <c:v>239</c:v>
                </c:pt>
                <c:pt idx="20">
                  <c:v>240</c:v>
                </c:pt>
                <c:pt idx="21">
                  <c:v>241</c:v>
                </c:pt>
                <c:pt idx="22">
                  <c:v>242</c:v>
                </c:pt>
                <c:pt idx="23">
                  <c:v>243</c:v>
                </c:pt>
                <c:pt idx="24">
                  <c:v>244</c:v>
                </c:pt>
                <c:pt idx="25">
                  <c:v>245</c:v>
                </c:pt>
                <c:pt idx="26">
                  <c:v>246</c:v>
                </c:pt>
                <c:pt idx="27">
                  <c:v>247</c:v>
                </c:pt>
                <c:pt idx="28">
                  <c:v>248</c:v>
                </c:pt>
                <c:pt idx="29">
                  <c:v>249</c:v>
                </c:pt>
                <c:pt idx="30">
                  <c:v>250</c:v>
                </c:pt>
                <c:pt idx="31">
                  <c:v>251</c:v>
                </c:pt>
                <c:pt idx="32">
                  <c:v>252</c:v>
                </c:pt>
                <c:pt idx="33">
                  <c:v>253</c:v>
                </c:pt>
                <c:pt idx="34">
                  <c:v>254</c:v>
                </c:pt>
                <c:pt idx="35">
                  <c:v>255</c:v>
                </c:pt>
                <c:pt idx="36">
                  <c:v>256</c:v>
                </c:pt>
                <c:pt idx="37">
                  <c:v>257</c:v>
                </c:pt>
                <c:pt idx="38">
                  <c:v>258</c:v>
                </c:pt>
                <c:pt idx="39">
                  <c:v>259</c:v>
                </c:pt>
                <c:pt idx="40">
                  <c:v>260</c:v>
                </c:pt>
                <c:pt idx="41">
                  <c:v>261</c:v>
                </c:pt>
                <c:pt idx="42">
                  <c:v>262</c:v>
                </c:pt>
                <c:pt idx="43">
                  <c:v>263</c:v>
                </c:pt>
                <c:pt idx="44">
                  <c:v>264</c:v>
                </c:pt>
                <c:pt idx="45">
                  <c:v>265</c:v>
                </c:pt>
                <c:pt idx="46">
                  <c:v>266</c:v>
                </c:pt>
                <c:pt idx="47">
                  <c:v>267</c:v>
                </c:pt>
                <c:pt idx="48">
                  <c:v>268</c:v>
                </c:pt>
                <c:pt idx="49">
                  <c:v>269</c:v>
                </c:pt>
                <c:pt idx="50">
                  <c:v>270</c:v>
                </c:pt>
                <c:pt idx="51">
                  <c:v>271</c:v>
                </c:pt>
                <c:pt idx="52">
                  <c:v>272</c:v>
                </c:pt>
                <c:pt idx="53">
                  <c:v>273</c:v>
                </c:pt>
                <c:pt idx="54">
                  <c:v>274</c:v>
                </c:pt>
                <c:pt idx="55">
                  <c:v>275</c:v>
                </c:pt>
                <c:pt idx="56">
                  <c:v>276</c:v>
                </c:pt>
                <c:pt idx="57">
                  <c:v>277</c:v>
                </c:pt>
                <c:pt idx="58">
                  <c:v>278</c:v>
                </c:pt>
                <c:pt idx="59">
                  <c:v>279</c:v>
                </c:pt>
                <c:pt idx="60">
                  <c:v>280</c:v>
                </c:pt>
                <c:pt idx="61">
                  <c:v>281</c:v>
                </c:pt>
                <c:pt idx="62">
                  <c:v>282</c:v>
                </c:pt>
                <c:pt idx="63">
                  <c:v>283</c:v>
                </c:pt>
                <c:pt idx="64">
                  <c:v>284</c:v>
                </c:pt>
                <c:pt idx="65">
                  <c:v>285</c:v>
                </c:pt>
                <c:pt idx="66">
                  <c:v>286</c:v>
                </c:pt>
                <c:pt idx="67">
                  <c:v>287</c:v>
                </c:pt>
                <c:pt idx="68">
                  <c:v>288</c:v>
                </c:pt>
                <c:pt idx="69">
                  <c:v>289</c:v>
                </c:pt>
                <c:pt idx="70">
                  <c:v>290</c:v>
                </c:pt>
                <c:pt idx="71">
                  <c:v>291</c:v>
                </c:pt>
                <c:pt idx="72">
                  <c:v>292</c:v>
                </c:pt>
                <c:pt idx="73">
                  <c:v>293</c:v>
                </c:pt>
                <c:pt idx="74">
                  <c:v>294</c:v>
                </c:pt>
                <c:pt idx="75">
                  <c:v>295</c:v>
                </c:pt>
                <c:pt idx="76">
                  <c:v>296</c:v>
                </c:pt>
                <c:pt idx="77">
                  <c:v>297</c:v>
                </c:pt>
                <c:pt idx="78">
                  <c:v>298</c:v>
                </c:pt>
                <c:pt idx="79">
                  <c:v>299</c:v>
                </c:pt>
                <c:pt idx="80">
                  <c:v>300</c:v>
                </c:pt>
                <c:pt idx="81">
                  <c:v>301</c:v>
                </c:pt>
                <c:pt idx="82">
                  <c:v>302</c:v>
                </c:pt>
                <c:pt idx="83">
                  <c:v>303</c:v>
                </c:pt>
                <c:pt idx="84">
                  <c:v>304</c:v>
                </c:pt>
                <c:pt idx="85">
                  <c:v>305</c:v>
                </c:pt>
                <c:pt idx="86">
                  <c:v>306</c:v>
                </c:pt>
                <c:pt idx="87">
                  <c:v>307</c:v>
                </c:pt>
                <c:pt idx="88">
                  <c:v>308</c:v>
                </c:pt>
                <c:pt idx="89">
                  <c:v>309</c:v>
                </c:pt>
                <c:pt idx="90">
                  <c:v>310</c:v>
                </c:pt>
                <c:pt idx="91">
                  <c:v>311</c:v>
                </c:pt>
                <c:pt idx="92">
                  <c:v>312</c:v>
                </c:pt>
                <c:pt idx="93">
                  <c:v>313</c:v>
                </c:pt>
                <c:pt idx="94">
                  <c:v>314</c:v>
                </c:pt>
                <c:pt idx="95">
                  <c:v>315</c:v>
                </c:pt>
                <c:pt idx="96">
                  <c:v>316</c:v>
                </c:pt>
                <c:pt idx="97">
                  <c:v>317</c:v>
                </c:pt>
                <c:pt idx="98">
                  <c:v>318</c:v>
                </c:pt>
                <c:pt idx="99">
                  <c:v>319</c:v>
                </c:pt>
                <c:pt idx="100">
                  <c:v>320</c:v>
                </c:pt>
                <c:pt idx="101">
                  <c:v>321</c:v>
                </c:pt>
                <c:pt idx="102">
                  <c:v>322</c:v>
                </c:pt>
                <c:pt idx="103">
                  <c:v>323</c:v>
                </c:pt>
                <c:pt idx="104">
                  <c:v>324</c:v>
                </c:pt>
                <c:pt idx="105">
                  <c:v>325</c:v>
                </c:pt>
                <c:pt idx="106">
                  <c:v>326</c:v>
                </c:pt>
                <c:pt idx="107">
                  <c:v>327</c:v>
                </c:pt>
                <c:pt idx="108">
                  <c:v>328</c:v>
                </c:pt>
                <c:pt idx="109">
                  <c:v>329</c:v>
                </c:pt>
                <c:pt idx="110">
                  <c:v>330</c:v>
                </c:pt>
                <c:pt idx="111">
                  <c:v>331</c:v>
                </c:pt>
                <c:pt idx="112">
                  <c:v>332</c:v>
                </c:pt>
                <c:pt idx="113">
                  <c:v>333</c:v>
                </c:pt>
                <c:pt idx="114">
                  <c:v>334</c:v>
                </c:pt>
                <c:pt idx="115">
                  <c:v>335</c:v>
                </c:pt>
                <c:pt idx="116">
                  <c:v>336</c:v>
                </c:pt>
                <c:pt idx="117">
                  <c:v>337</c:v>
                </c:pt>
                <c:pt idx="118">
                  <c:v>338</c:v>
                </c:pt>
                <c:pt idx="119">
                  <c:v>339</c:v>
                </c:pt>
                <c:pt idx="120">
                  <c:v>340</c:v>
                </c:pt>
                <c:pt idx="121">
                  <c:v>341</c:v>
                </c:pt>
                <c:pt idx="122">
                  <c:v>342</c:v>
                </c:pt>
                <c:pt idx="123">
                  <c:v>343</c:v>
                </c:pt>
                <c:pt idx="124">
                  <c:v>344</c:v>
                </c:pt>
                <c:pt idx="125">
                  <c:v>345</c:v>
                </c:pt>
                <c:pt idx="126">
                  <c:v>346</c:v>
                </c:pt>
                <c:pt idx="127">
                  <c:v>347</c:v>
                </c:pt>
                <c:pt idx="128">
                  <c:v>348</c:v>
                </c:pt>
                <c:pt idx="129">
                  <c:v>349</c:v>
                </c:pt>
                <c:pt idx="130">
                  <c:v>350</c:v>
                </c:pt>
                <c:pt idx="131">
                  <c:v>351</c:v>
                </c:pt>
                <c:pt idx="132">
                  <c:v>352</c:v>
                </c:pt>
                <c:pt idx="133">
                  <c:v>353</c:v>
                </c:pt>
                <c:pt idx="134">
                  <c:v>354</c:v>
                </c:pt>
                <c:pt idx="135">
                  <c:v>355</c:v>
                </c:pt>
                <c:pt idx="136">
                  <c:v>356</c:v>
                </c:pt>
                <c:pt idx="137">
                  <c:v>357</c:v>
                </c:pt>
                <c:pt idx="138">
                  <c:v>358</c:v>
                </c:pt>
                <c:pt idx="139">
                  <c:v>359</c:v>
                </c:pt>
                <c:pt idx="140">
                  <c:v>360</c:v>
                </c:pt>
                <c:pt idx="141">
                  <c:v>361</c:v>
                </c:pt>
                <c:pt idx="142">
                  <c:v>362</c:v>
                </c:pt>
                <c:pt idx="143">
                  <c:v>363</c:v>
                </c:pt>
                <c:pt idx="144">
                  <c:v>364</c:v>
                </c:pt>
                <c:pt idx="145">
                  <c:v>365</c:v>
                </c:pt>
                <c:pt idx="146">
                  <c:v>366</c:v>
                </c:pt>
                <c:pt idx="147">
                  <c:v>367</c:v>
                </c:pt>
                <c:pt idx="148">
                  <c:v>368</c:v>
                </c:pt>
                <c:pt idx="149">
                  <c:v>369</c:v>
                </c:pt>
                <c:pt idx="150">
                  <c:v>370</c:v>
                </c:pt>
                <c:pt idx="151">
                  <c:v>371</c:v>
                </c:pt>
                <c:pt idx="152">
                  <c:v>372</c:v>
                </c:pt>
                <c:pt idx="153">
                  <c:v>373</c:v>
                </c:pt>
                <c:pt idx="154">
                  <c:v>374</c:v>
                </c:pt>
                <c:pt idx="155">
                  <c:v>375</c:v>
                </c:pt>
                <c:pt idx="156">
                  <c:v>376</c:v>
                </c:pt>
                <c:pt idx="157">
                  <c:v>377</c:v>
                </c:pt>
                <c:pt idx="158">
                  <c:v>378</c:v>
                </c:pt>
                <c:pt idx="159">
                  <c:v>379</c:v>
                </c:pt>
                <c:pt idx="160">
                  <c:v>380</c:v>
                </c:pt>
                <c:pt idx="161">
                  <c:v>381</c:v>
                </c:pt>
                <c:pt idx="162">
                  <c:v>382</c:v>
                </c:pt>
                <c:pt idx="163">
                  <c:v>383</c:v>
                </c:pt>
                <c:pt idx="164">
                  <c:v>384</c:v>
                </c:pt>
                <c:pt idx="165">
                  <c:v>385</c:v>
                </c:pt>
                <c:pt idx="166">
                  <c:v>386</c:v>
                </c:pt>
                <c:pt idx="167">
                  <c:v>387</c:v>
                </c:pt>
                <c:pt idx="168">
                  <c:v>388</c:v>
                </c:pt>
                <c:pt idx="169">
                  <c:v>389</c:v>
                </c:pt>
                <c:pt idx="170">
                  <c:v>390</c:v>
                </c:pt>
                <c:pt idx="171">
                  <c:v>391</c:v>
                </c:pt>
                <c:pt idx="172">
                  <c:v>392</c:v>
                </c:pt>
                <c:pt idx="173">
                  <c:v>393</c:v>
                </c:pt>
                <c:pt idx="174">
                  <c:v>394</c:v>
                </c:pt>
                <c:pt idx="175">
                  <c:v>395</c:v>
                </c:pt>
                <c:pt idx="176">
                  <c:v>396</c:v>
                </c:pt>
                <c:pt idx="177">
                  <c:v>397</c:v>
                </c:pt>
                <c:pt idx="178">
                  <c:v>398</c:v>
                </c:pt>
                <c:pt idx="179">
                  <c:v>399</c:v>
                </c:pt>
                <c:pt idx="180">
                  <c:v>400</c:v>
                </c:pt>
                <c:pt idx="181">
                  <c:v>401</c:v>
                </c:pt>
                <c:pt idx="182">
                  <c:v>402</c:v>
                </c:pt>
                <c:pt idx="183">
                  <c:v>403</c:v>
                </c:pt>
                <c:pt idx="184">
                  <c:v>404</c:v>
                </c:pt>
                <c:pt idx="185">
                  <c:v>405</c:v>
                </c:pt>
                <c:pt idx="186">
                  <c:v>406</c:v>
                </c:pt>
                <c:pt idx="187">
                  <c:v>407</c:v>
                </c:pt>
                <c:pt idx="188">
                  <c:v>408</c:v>
                </c:pt>
                <c:pt idx="189">
                  <c:v>409</c:v>
                </c:pt>
                <c:pt idx="190">
                  <c:v>410</c:v>
                </c:pt>
                <c:pt idx="191">
                  <c:v>411</c:v>
                </c:pt>
                <c:pt idx="192">
                  <c:v>412</c:v>
                </c:pt>
                <c:pt idx="193">
                  <c:v>413</c:v>
                </c:pt>
                <c:pt idx="194">
                  <c:v>414</c:v>
                </c:pt>
                <c:pt idx="195">
                  <c:v>415</c:v>
                </c:pt>
                <c:pt idx="196">
                  <c:v>416</c:v>
                </c:pt>
                <c:pt idx="197">
                  <c:v>417</c:v>
                </c:pt>
                <c:pt idx="198">
                  <c:v>418</c:v>
                </c:pt>
                <c:pt idx="199">
                  <c:v>419</c:v>
                </c:pt>
                <c:pt idx="200">
                  <c:v>420</c:v>
                </c:pt>
                <c:pt idx="201">
                  <c:v>421</c:v>
                </c:pt>
                <c:pt idx="202">
                  <c:v>422</c:v>
                </c:pt>
                <c:pt idx="203">
                  <c:v>423</c:v>
                </c:pt>
                <c:pt idx="204">
                  <c:v>424</c:v>
                </c:pt>
                <c:pt idx="205">
                  <c:v>425</c:v>
                </c:pt>
                <c:pt idx="206">
                  <c:v>426</c:v>
                </c:pt>
                <c:pt idx="207">
                  <c:v>427</c:v>
                </c:pt>
                <c:pt idx="208">
                  <c:v>428</c:v>
                </c:pt>
                <c:pt idx="209">
                  <c:v>429</c:v>
                </c:pt>
                <c:pt idx="210">
                  <c:v>430</c:v>
                </c:pt>
                <c:pt idx="211">
                  <c:v>431</c:v>
                </c:pt>
                <c:pt idx="212">
                  <c:v>432</c:v>
                </c:pt>
                <c:pt idx="213">
                  <c:v>433</c:v>
                </c:pt>
                <c:pt idx="214">
                  <c:v>434</c:v>
                </c:pt>
                <c:pt idx="215">
                  <c:v>438</c:v>
                </c:pt>
                <c:pt idx="216">
                  <c:v>440</c:v>
                </c:pt>
                <c:pt idx="217">
                  <c:v>442</c:v>
                </c:pt>
                <c:pt idx="218">
                  <c:v>443</c:v>
                </c:pt>
                <c:pt idx="219">
                  <c:v>444</c:v>
                </c:pt>
                <c:pt idx="220">
                  <c:v>446</c:v>
                </c:pt>
                <c:pt idx="221">
                  <c:v>447</c:v>
                </c:pt>
                <c:pt idx="222">
                  <c:v>448</c:v>
                </c:pt>
                <c:pt idx="223">
                  <c:v>449</c:v>
                </c:pt>
                <c:pt idx="224">
                  <c:v>450</c:v>
                </c:pt>
                <c:pt idx="225">
                  <c:v>451</c:v>
                </c:pt>
                <c:pt idx="226">
                  <c:v>452</c:v>
                </c:pt>
                <c:pt idx="227">
                  <c:v>453</c:v>
                </c:pt>
                <c:pt idx="228">
                  <c:v>454</c:v>
                </c:pt>
                <c:pt idx="229">
                  <c:v>455</c:v>
                </c:pt>
                <c:pt idx="230">
                  <c:v>456</c:v>
                </c:pt>
                <c:pt idx="231">
                  <c:v>457</c:v>
                </c:pt>
                <c:pt idx="232">
                  <c:v>458</c:v>
                </c:pt>
                <c:pt idx="233">
                  <c:v>459</c:v>
                </c:pt>
                <c:pt idx="234">
                  <c:v>460</c:v>
                </c:pt>
                <c:pt idx="235">
                  <c:v>461</c:v>
                </c:pt>
                <c:pt idx="236">
                  <c:v>462</c:v>
                </c:pt>
                <c:pt idx="237">
                  <c:v>463</c:v>
                </c:pt>
                <c:pt idx="238">
                  <c:v>464</c:v>
                </c:pt>
                <c:pt idx="239">
                  <c:v>465</c:v>
                </c:pt>
                <c:pt idx="240">
                  <c:v>466</c:v>
                </c:pt>
                <c:pt idx="241">
                  <c:v>467</c:v>
                </c:pt>
                <c:pt idx="242">
                  <c:v>468</c:v>
                </c:pt>
                <c:pt idx="243">
                  <c:v>469</c:v>
                </c:pt>
                <c:pt idx="244">
                  <c:v>470</c:v>
                </c:pt>
                <c:pt idx="245">
                  <c:v>471</c:v>
                </c:pt>
                <c:pt idx="246">
                  <c:v>472</c:v>
                </c:pt>
                <c:pt idx="247">
                  <c:v>473</c:v>
                </c:pt>
                <c:pt idx="248">
                  <c:v>474</c:v>
                </c:pt>
                <c:pt idx="249">
                  <c:v>475</c:v>
                </c:pt>
                <c:pt idx="250">
                  <c:v>476</c:v>
                </c:pt>
                <c:pt idx="251">
                  <c:v>477</c:v>
                </c:pt>
                <c:pt idx="252">
                  <c:v>478</c:v>
                </c:pt>
                <c:pt idx="253">
                  <c:v>479</c:v>
                </c:pt>
                <c:pt idx="254">
                  <c:v>480</c:v>
                </c:pt>
                <c:pt idx="255">
                  <c:v>481</c:v>
                </c:pt>
                <c:pt idx="256">
                  <c:v>482</c:v>
                </c:pt>
                <c:pt idx="257">
                  <c:v>483</c:v>
                </c:pt>
                <c:pt idx="258">
                  <c:v>484</c:v>
                </c:pt>
                <c:pt idx="259">
                  <c:v>485</c:v>
                </c:pt>
                <c:pt idx="260">
                  <c:v>486</c:v>
                </c:pt>
                <c:pt idx="261">
                  <c:v>487</c:v>
                </c:pt>
                <c:pt idx="262">
                  <c:v>488</c:v>
                </c:pt>
                <c:pt idx="263">
                  <c:v>489</c:v>
                </c:pt>
                <c:pt idx="264">
                  <c:v>490</c:v>
                </c:pt>
                <c:pt idx="265">
                  <c:v>491</c:v>
                </c:pt>
                <c:pt idx="266">
                  <c:v>492</c:v>
                </c:pt>
                <c:pt idx="267">
                  <c:v>493</c:v>
                </c:pt>
                <c:pt idx="268">
                  <c:v>494</c:v>
                </c:pt>
                <c:pt idx="269">
                  <c:v>495</c:v>
                </c:pt>
                <c:pt idx="270">
                  <c:v>496</c:v>
                </c:pt>
                <c:pt idx="271">
                  <c:v>497</c:v>
                </c:pt>
                <c:pt idx="272">
                  <c:v>498</c:v>
                </c:pt>
                <c:pt idx="273">
                  <c:v>499</c:v>
                </c:pt>
                <c:pt idx="274">
                  <c:v>500</c:v>
                </c:pt>
                <c:pt idx="275">
                  <c:v>501</c:v>
                </c:pt>
                <c:pt idx="276">
                  <c:v>502</c:v>
                </c:pt>
                <c:pt idx="277">
                  <c:v>503</c:v>
                </c:pt>
                <c:pt idx="278">
                  <c:v>504</c:v>
                </c:pt>
                <c:pt idx="279">
                  <c:v>505</c:v>
                </c:pt>
                <c:pt idx="280">
                  <c:v>506</c:v>
                </c:pt>
                <c:pt idx="281">
                  <c:v>507</c:v>
                </c:pt>
                <c:pt idx="282">
                  <c:v>508</c:v>
                </c:pt>
                <c:pt idx="283">
                  <c:v>509</c:v>
                </c:pt>
                <c:pt idx="284">
                  <c:v>510</c:v>
                </c:pt>
                <c:pt idx="285">
                  <c:v>511</c:v>
                </c:pt>
                <c:pt idx="286">
                  <c:v>512</c:v>
                </c:pt>
                <c:pt idx="287">
                  <c:v>513</c:v>
                </c:pt>
                <c:pt idx="288">
                  <c:v>514</c:v>
                </c:pt>
                <c:pt idx="289">
                  <c:v>515</c:v>
                </c:pt>
                <c:pt idx="290">
                  <c:v>516</c:v>
                </c:pt>
                <c:pt idx="291">
                  <c:v>517</c:v>
                </c:pt>
                <c:pt idx="292">
                  <c:v>518</c:v>
                </c:pt>
                <c:pt idx="293">
                  <c:v>519</c:v>
                </c:pt>
                <c:pt idx="294">
                  <c:v>520</c:v>
                </c:pt>
                <c:pt idx="295">
                  <c:v>521</c:v>
                </c:pt>
                <c:pt idx="296">
                  <c:v>522</c:v>
                </c:pt>
                <c:pt idx="297">
                  <c:v>523</c:v>
                </c:pt>
                <c:pt idx="298">
                  <c:v>524</c:v>
                </c:pt>
                <c:pt idx="299">
                  <c:v>525</c:v>
                </c:pt>
                <c:pt idx="300">
                  <c:v>526</c:v>
                </c:pt>
                <c:pt idx="301">
                  <c:v>527</c:v>
                </c:pt>
                <c:pt idx="302">
                  <c:v>528</c:v>
                </c:pt>
                <c:pt idx="303">
                  <c:v>529</c:v>
                </c:pt>
                <c:pt idx="304">
                  <c:v>530</c:v>
                </c:pt>
                <c:pt idx="305">
                  <c:v>531</c:v>
                </c:pt>
                <c:pt idx="306">
                  <c:v>532</c:v>
                </c:pt>
                <c:pt idx="307">
                  <c:v>533</c:v>
                </c:pt>
                <c:pt idx="308">
                  <c:v>534</c:v>
                </c:pt>
                <c:pt idx="309">
                  <c:v>535</c:v>
                </c:pt>
                <c:pt idx="310">
                  <c:v>536</c:v>
                </c:pt>
                <c:pt idx="311">
                  <c:v>537</c:v>
                </c:pt>
                <c:pt idx="312">
                  <c:v>538</c:v>
                </c:pt>
                <c:pt idx="313">
                  <c:v>539</c:v>
                </c:pt>
                <c:pt idx="314">
                  <c:v>540</c:v>
                </c:pt>
                <c:pt idx="315">
                  <c:v>541</c:v>
                </c:pt>
                <c:pt idx="316">
                  <c:v>542</c:v>
                </c:pt>
                <c:pt idx="317">
                  <c:v>543</c:v>
                </c:pt>
                <c:pt idx="318">
                  <c:v>544</c:v>
                </c:pt>
                <c:pt idx="319">
                  <c:v>545</c:v>
                </c:pt>
                <c:pt idx="320">
                  <c:v>546</c:v>
                </c:pt>
                <c:pt idx="321">
                  <c:v>547</c:v>
                </c:pt>
                <c:pt idx="322">
                  <c:v>548</c:v>
                </c:pt>
                <c:pt idx="323">
                  <c:v>549</c:v>
                </c:pt>
                <c:pt idx="324">
                  <c:v>550</c:v>
                </c:pt>
                <c:pt idx="325">
                  <c:v>551</c:v>
                </c:pt>
                <c:pt idx="326">
                  <c:v>552</c:v>
                </c:pt>
                <c:pt idx="327">
                  <c:v>553</c:v>
                </c:pt>
                <c:pt idx="328">
                  <c:v>554</c:v>
                </c:pt>
                <c:pt idx="329">
                  <c:v>555</c:v>
                </c:pt>
                <c:pt idx="330">
                  <c:v>556</c:v>
                </c:pt>
                <c:pt idx="331">
                  <c:v>557</c:v>
                </c:pt>
                <c:pt idx="332">
                  <c:v>558</c:v>
                </c:pt>
                <c:pt idx="333">
                  <c:v>559</c:v>
                </c:pt>
                <c:pt idx="334">
                  <c:v>560</c:v>
                </c:pt>
                <c:pt idx="335">
                  <c:v>561</c:v>
                </c:pt>
                <c:pt idx="336">
                  <c:v>562</c:v>
                </c:pt>
                <c:pt idx="337">
                  <c:v>563</c:v>
                </c:pt>
                <c:pt idx="338">
                  <c:v>564</c:v>
                </c:pt>
                <c:pt idx="339">
                  <c:v>565</c:v>
                </c:pt>
                <c:pt idx="340">
                  <c:v>566</c:v>
                </c:pt>
                <c:pt idx="341">
                  <c:v>567</c:v>
                </c:pt>
                <c:pt idx="342">
                  <c:v>568</c:v>
                </c:pt>
                <c:pt idx="343">
                  <c:v>569</c:v>
                </c:pt>
                <c:pt idx="344">
                  <c:v>570</c:v>
                </c:pt>
                <c:pt idx="345">
                  <c:v>571</c:v>
                </c:pt>
                <c:pt idx="346">
                  <c:v>572</c:v>
                </c:pt>
                <c:pt idx="347">
                  <c:v>573</c:v>
                </c:pt>
                <c:pt idx="348">
                  <c:v>574</c:v>
                </c:pt>
                <c:pt idx="349">
                  <c:v>575</c:v>
                </c:pt>
                <c:pt idx="350">
                  <c:v>576</c:v>
                </c:pt>
                <c:pt idx="351">
                  <c:v>577</c:v>
                </c:pt>
                <c:pt idx="352">
                  <c:v>578</c:v>
                </c:pt>
                <c:pt idx="353">
                  <c:v>579</c:v>
                </c:pt>
                <c:pt idx="354">
                  <c:v>580</c:v>
                </c:pt>
                <c:pt idx="355">
                  <c:v>581</c:v>
                </c:pt>
                <c:pt idx="356">
                  <c:v>582</c:v>
                </c:pt>
                <c:pt idx="357">
                  <c:v>583</c:v>
                </c:pt>
                <c:pt idx="358">
                  <c:v>584</c:v>
                </c:pt>
                <c:pt idx="359">
                  <c:v>585</c:v>
                </c:pt>
                <c:pt idx="360">
                  <c:v>586</c:v>
                </c:pt>
                <c:pt idx="361">
                  <c:v>669</c:v>
                </c:pt>
                <c:pt idx="362">
                  <c:v>676</c:v>
                </c:pt>
                <c:pt idx="363">
                  <c:v>677</c:v>
                </c:pt>
                <c:pt idx="364">
                  <c:v>691</c:v>
                </c:pt>
                <c:pt idx="365">
                  <c:v>694</c:v>
                </c:pt>
              </c:numCache>
            </c:numRef>
          </c:xVal>
          <c:yVal>
            <c:numRef>
              <c:f>rhoB!$B$2:$B$367</c:f>
              <c:numCache>
                <c:formatCode>General</c:formatCode>
                <c:ptCount val="366"/>
                <c:pt idx="0">
                  <c:v>0.251</c:v>
                </c:pt>
                <c:pt idx="1">
                  <c:v>0.25890000000000002</c:v>
                </c:pt>
                <c:pt idx="2">
                  <c:v>0.26169999999999999</c:v>
                </c:pt>
                <c:pt idx="3">
                  <c:v>0.26229999999999998</c:v>
                </c:pt>
                <c:pt idx="4">
                  <c:v>0.26679999999999998</c:v>
                </c:pt>
                <c:pt idx="5">
                  <c:v>0.26850000000000002</c:v>
                </c:pt>
                <c:pt idx="6">
                  <c:v>0.26729999999999998</c:v>
                </c:pt>
                <c:pt idx="7">
                  <c:v>0.26640000000000003</c:v>
                </c:pt>
                <c:pt idx="8">
                  <c:v>0.2666</c:v>
                </c:pt>
                <c:pt idx="9">
                  <c:v>0.2636</c:v>
                </c:pt>
                <c:pt idx="10">
                  <c:v>0.26040000000000002</c:v>
                </c:pt>
                <c:pt idx="11">
                  <c:v>0.26019999999999999</c:v>
                </c:pt>
                <c:pt idx="12">
                  <c:v>0.25900000000000001</c:v>
                </c:pt>
                <c:pt idx="13">
                  <c:v>0.25929999999999997</c:v>
                </c:pt>
                <c:pt idx="14">
                  <c:v>0.26219999999999999</c:v>
                </c:pt>
                <c:pt idx="15">
                  <c:v>0.26219999999999999</c:v>
                </c:pt>
                <c:pt idx="16">
                  <c:v>0.26900000000000002</c:v>
                </c:pt>
                <c:pt idx="17">
                  <c:v>0.26669999999999999</c:v>
                </c:pt>
                <c:pt idx="18">
                  <c:v>0.26329999999999998</c:v>
                </c:pt>
                <c:pt idx="19">
                  <c:v>0.2591</c:v>
                </c:pt>
                <c:pt idx="20">
                  <c:v>0.25190000000000001</c:v>
                </c:pt>
                <c:pt idx="21">
                  <c:v>0.24010000000000001</c:v>
                </c:pt>
                <c:pt idx="22">
                  <c:v>0.2281</c:v>
                </c:pt>
                <c:pt idx="23">
                  <c:v>0.21510000000000001</c:v>
                </c:pt>
                <c:pt idx="24">
                  <c:v>0.21490000000000001</c:v>
                </c:pt>
                <c:pt idx="25">
                  <c:v>0.216</c:v>
                </c:pt>
                <c:pt idx="26">
                  <c:v>0.21970000000000001</c:v>
                </c:pt>
                <c:pt idx="27">
                  <c:v>0.22309999999999999</c:v>
                </c:pt>
                <c:pt idx="28">
                  <c:v>0.2198</c:v>
                </c:pt>
                <c:pt idx="29">
                  <c:v>0.22470000000000001</c:v>
                </c:pt>
                <c:pt idx="30">
                  <c:v>0.2437</c:v>
                </c:pt>
                <c:pt idx="31">
                  <c:v>0.25190000000000001</c:v>
                </c:pt>
                <c:pt idx="32">
                  <c:v>0.25990000000000002</c:v>
                </c:pt>
                <c:pt idx="33">
                  <c:v>0.26069999999999999</c:v>
                </c:pt>
                <c:pt idx="34">
                  <c:v>0.24579999999999999</c:v>
                </c:pt>
                <c:pt idx="35">
                  <c:v>0.24790000000000001</c:v>
                </c:pt>
                <c:pt idx="36">
                  <c:v>0.26150000000000001</c:v>
                </c:pt>
                <c:pt idx="37">
                  <c:v>0.27439999999999998</c:v>
                </c:pt>
                <c:pt idx="38">
                  <c:v>0.27850000000000003</c:v>
                </c:pt>
                <c:pt idx="39">
                  <c:v>0.27650000000000002</c:v>
                </c:pt>
                <c:pt idx="40">
                  <c:v>0.26019999999999999</c:v>
                </c:pt>
                <c:pt idx="41">
                  <c:v>0.24579999999999999</c:v>
                </c:pt>
                <c:pt idx="42">
                  <c:v>0.24</c:v>
                </c:pt>
                <c:pt idx="43">
                  <c:v>0.22770000000000001</c:v>
                </c:pt>
                <c:pt idx="44">
                  <c:v>0.20930000000000001</c:v>
                </c:pt>
                <c:pt idx="45">
                  <c:v>0.19439999999999999</c:v>
                </c:pt>
                <c:pt idx="46">
                  <c:v>0.17979999999999999</c:v>
                </c:pt>
                <c:pt idx="47">
                  <c:v>0.1671</c:v>
                </c:pt>
                <c:pt idx="48">
                  <c:v>0.15529999999999999</c:v>
                </c:pt>
                <c:pt idx="49">
                  <c:v>0.1482</c:v>
                </c:pt>
                <c:pt idx="50">
                  <c:v>0.14560000000000001</c:v>
                </c:pt>
                <c:pt idx="51">
                  <c:v>0.1434</c:v>
                </c:pt>
                <c:pt idx="52">
                  <c:v>0.14149999999999999</c:v>
                </c:pt>
                <c:pt idx="53">
                  <c:v>0.14080000000000001</c:v>
                </c:pt>
                <c:pt idx="54">
                  <c:v>0.14119999999999999</c:v>
                </c:pt>
                <c:pt idx="55">
                  <c:v>0.1399</c:v>
                </c:pt>
                <c:pt idx="56">
                  <c:v>0.13830000000000001</c:v>
                </c:pt>
                <c:pt idx="57">
                  <c:v>0.1381</c:v>
                </c:pt>
                <c:pt idx="58">
                  <c:v>0.1356</c:v>
                </c:pt>
                <c:pt idx="59">
                  <c:v>0.13170000000000001</c:v>
                </c:pt>
                <c:pt idx="60">
                  <c:v>0.1305</c:v>
                </c:pt>
                <c:pt idx="61">
                  <c:v>0.12609999999999999</c:v>
                </c:pt>
                <c:pt idx="62">
                  <c:v>0.1244</c:v>
                </c:pt>
                <c:pt idx="63">
                  <c:v>0.1207</c:v>
                </c:pt>
                <c:pt idx="64">
                  <c:v>0.11899999999999999</c:v>
                </c:pt>
                <c:pt idx="65">
                  <c:v>0.1164</c:v>
                </c:pt>
                <c:pt idx="66">
                  <c:v>0.115</c:v>
                </c:pt>
                <c:pt idx="67">
                  <c:v>0.11550000000000001</c:v>
                </c:pt>
                <c:pt idx="68">
                  <c:v>0.1125</c:v>
                </c:pt>
                <c:pt idx="69">
                  <c:v>0.114</c:v>
                </c:pt>
                <c:pt idx="70">
                  <c:v>0.11550000000000001</c:v>
                </c:pt>
                <c:pt idx="71">
                  <c:v>0.1128</c:v>
                </c:pt>
                <c:pt idx="72">
                  <c:v>0.1153</c:v>
                </c:pt>
                <c:pt idx="73">
                  <c:v>0.11700000000000001</c:v>
                </c:pt>
                <c:pt idx="74">
                  <c:v>0.11940000000000001</c:v>
                </c:pt>
                <c:pt idx="75">
                  <c:v>0.1195</c:v>
                </c:pt>
                <c:pt idx="76">
                  <c:v>0.1221</c:v>
                </c:pt>
                <c:pt idx="77">
                  <c:v>0.1231</c:v>
                </c:pt>
                <c:pt idx="78">
                  <c:v>0.1273</c:v>
                </c:pt>
                <c:pt idx="79">
                  <c:v>0.12820000000000001</c:v>
                </c:pt>
                <c:pt idx="80">
                  <c:v>0.13009999999999999</c:v>
                </c:pt>
                <c:pt idx="81">
                  <c:v>0.1338</c:v>
                </c:pt>
                <c:pt idx="82">
                  <c:v>0.13639999999999999</c:v>
                </c:pt>
                <c:pt idx="83">
                  <c:v>0.13789999999999999</c:v>
                </c:pt>
                <c:pt idx="84">
                  <c:v>0.1386</c:v>
                </c:pt>
                <c:pt idx="85">
                  <c:v>0.14050000000000001</c:v>
                </c:pt>
                <c:pt idx="86">
                  <c:v>0.1389</c:v>
                </c:pt>
                <c:pt idx="87">
                  <c:v>0.13789999999999999</c:v>
                </c:pt>
                <c:pt idx="88">
                  <c:v>0.13500000000000001</c:v>
                </c:pt>
                <c:pt idx="89">
                  <c:v>0.12690000000000001</c:v>
                </c:pt>
                <c:pt idx="90">
                  <c:v>0.1196</c:v>
                </c:pt>
                <c:pt idx="91">
                  <c:v>0.1138</c:v>
                </c:pt>
                <c:pt idx="92">
                  <c:v>9.5799999999999996E-2</c:v>
                </c:pt>
                <c:pt idx="93">
                  <c:v>8.5699999999999998E-2</c:v>
                </c:pt>
                <c:pt idx="94">
                  <c:v>7.8399999999999997E-2</c:v>
                </c:pt>
                <c:pt idx="95">
                  <c:v>6.2199999999999998E-2</c:v>
                </c:pt>
                <c:pt idx="96">
                  <c:v>5.7099999999999998E-2</c:v>
                </c:pt>
                <c:pt idx="97">
                  <c:v>5.0599999999999999E-2</c:v>
                </c:pt>
                <c:pt idx="98">
                  <c:v>4.7600000000000003E-2</c:v>
                </c:pt>
                <c:pt idx="99">
                  <c:v>4.0399999999999998E-2</c:v>
                </c:pt>
                <c:pt idx="100">
                  <c:v>3.9899999999999998E-2</c:v>
                </c:pt>
                <c:pt idx="101">
                  <c:v>3.2300000000000002E-2</c:v>
                </c:pt>
                <c:pt idx="102">
                  <c:v>2.93E-2</c:v>
                </c:pt>
                <c:pt idx="103">
                  <c:v>2.4199999999999999E-2</c:v>
                </c:pt>
                <c:pt idx="104">
                  <c:v>0.02</c:v>
                </c:pt>
                <c:pt idx="105">
                  <c:v>2.12E-2</c:v>
                </c:pt>
                <c:pt idx="106">
                  <c:v>1.7899999999999999E-2</c:v>
                </c:pt>
                <c:pt idx="107">
                  <c:v>1.8700000000000001E-2</c:v>
                </c:pt>
                <c:pt idx="108">
                  <c:v>1.7999999999999999E-2</c:v>
                </c:pt>
                <c:pt idx="109">
                  <c:v>1.38E-2</c:v>
                </c:pt>
                <c:pt idx="110">
                  <c:v>1.9800000000000002E-2</c:v>
                </c:pt>
                <c:pt idx="111">
                  <c:v>1.5699999999999999E-2</c:v>
                </c:pt>
                <c:pt idx="112">
                  <c:v>1.8599999999999998E-2</c:v>
                </c:pt>
                <c:pt idx="113">
                  <c:v>1.7999999999999999E-2</c:v>
                </c:pt>
                <c:pt idx="114">
                  <c:v>2.12E-2</c:v>
                </c:pt>
                <c:pt idx="115">
                  <c:v>2.4199999999999999E-2</c:v>
                </c:pt>
                <c:pt idx="116">
                  <c:v>2.63E-2</c:v>
                </c:pt>
                <c:pt idx="117">
                  <c:v>3.0499999999999999E-2</c:v>
                </c:pt>
                <c:pt idx="118">
                  <c:v>3.4299999999999997E-2</c:v>
                </c:pt>
                <c:pt idx="119">
                  <c:v>3.0499999999999999E-2</c:v>
                </c:pt>
                <c:pt idx="120">
                  <c:v>3.8100000000000002E-2</c:v>
                </c:pt>
                <c:pt idx="121">
                  <c:v>4.2299999999999997E-2</c:v>
                </c:pt>
                <c:pt idx="122">
                  <c:v>4.0599999999999997E-2</c:v>
                </c:pt>
                <c:pt idx="123">
                  <c:v>4.4200000000000003E-2</c:v>
                </c:pt>
                <c:pt idx="124">
                  <c:v>4.9399999999999999E-2</c:v>
                </c:pt>
                <c:pt idx="125">
                  <c:v>5.2400000000000002E-2</c:v>
                </c:pt>
                <c:pt idx="126">
                  <c:v>4.9200000000000001E-2</c:v>
                </c:pt>
                <c:pt idx="127">
                  <c:v>5.0900000000000001E-2</c:v>
                </c:pt>
                <c:pt idx="128">
                  <c:v>5.5399999999999998E-2</c:v>
                </c:pt>
                <c:pt idx="129">
                  <c:v>5.9799999999999999E-2</c:v>
                </c:pt>
                <c:pt idx="130">
                  <c:v>6.6299999999999998E-2</c:v>
                </c:pt>
                <c:pt idx="131">
                  <c:v>6.9099999999999995E-2</c:v>
                </c:pt>
                <c:pt idx="132">
                  <c:v>7.1599999999999997E-2</c:v>
                </c:pt>
                <c:pt idx="133">
                  <c:v>7.7600000000000002E-2</c:v>
                </c:pt>
                <c:pt idx="134">
                  <c:v>7.46E-2</c:v>
                </c:pt>
                <c:pt idx="135">
                  <c:v>8.0799999999999997E-2</c:v>
                </c:pt>
                <c:pt idx="136">
                  <c:v>7.8600000000000003E-2</c:v>
                </c:pt>
                <c:pt idx="137">
                  <c:v>7.9399999999999998E-2</c:v>
                </c:pt>
                <c:pt idx="138">
                  <c:v>7.5700000000000003E-2</c:v>
                </c:pt>
                <c:pt idx="139">
                  <c:v>7.51E-2</c:v>
                </c:pt>
                <c:pt idx="140">
                  <c:v>7.3999999999999996E-2</c:v>
                </c:pt>
                <c:pt idx="141">
                  <c:v>7.0999999999999994E-2</c:v>
                </c:pt>
                <c:pt idx="142">
                  <c:v>6.6199999999999995E-2</c:v>
                </c:pt>
                <c:pt idx="143">
                  <c:v>6.1199999999999997E-2</c:v>
                </c:pt>
                <c:pt idx="144">
                  <c:v>0.06</c:v>
                </c:pt>
                <c:pt idx="145">
                  <c:v>4.8800000000000003E-2</c:v>
                </c:pt>
                <c:pt idx="146">
                  <c:v>4.7E-2</c:v>
                </c:pt>
                <c:pt idx="147">
                  <c:v>4.4600000000000001E-2</c:v>
                </c:pt>
                <c:pt idx="148">
                  <c:v>4.0300000000000002E-2</c:v>
                </c:pt>
                <c:pt idx="149">
                  <c:v>3.61E-2</c:v>
                </c:pt>
                <c:pt idx="150">
                  <c:v>3.2500000000000001E-2</c:v>
                </c:pt>
                <c:pt idx="151">
                  <c:v>2.9600000000000001E-2</c:v>
                </c:pt>
                <c:pt idx="152">
                  <c:v>2.5600000000000001E-2</c:v>
                </c:pt>
                <c:pt idx="153">
                  <c:v>2.29E-2</c:v>
                </c:pt>
                <c:pt idx="154">
                  <c:v>2.4400000000000002E-2</c:v>
                </c:pt>
                <c:pt idx="155">
                  <c:v>2.0799999999999999E-2</c:v>
                </c:pt>
                <c:pt idx="156">
                  <c:v>2.1299999999999999E-2</c:v>
                </c:pt>
                <c:pt idx="157">
                  <c:v>1.9199999999999998E-2</c:v>
                </c:pt>
                <c:pt idx="158">
                  <c:v>2.06E-2</c:v>
                </c:pt>
                <c:pt idx="159">
                  <c:v>1.7899999999999999E-2</c:v>
                </c:pt>
                <c:pt idx="160">
                  <c:v>1.6E-2</c:v>
                </c:pt>
                <c:pt idx="161">
                  <c:v>2.0400000000000001E-2</c:v>
                </c:pt>
                <c:pt idx="162">
                  <c:v>1.6199999999999999E-2</c:v>
                </c:pt>
                <c:pt idx="163">
                  <c:v>1.4999999999999999E-2</c:v>
                </c:pt>
                <c:pt idx="164">
                  <c:v>1.9099999999999999E-2</c:v>
                </c:pt>
                <c:pt idx="165">
                  <c:v>1.84E-2</c:v>
                </c:pt>
                <c:pt idx="166">
                  <c:v>1.7899999999999999E-2</c:v>
                </c:pt>
                <c:pt idx="167">
                  <c:v>2.23E-2</c:v>
                </c:pt>
                <c:pt idx="168">
                  <c:v>2.06E-2</c:v>
                </c:pt>
                <c:pt idx="169">
                  <c:v>0.02</c:v>
                </c:pt>
                <c:pt idx="170">
                  <c:v>2.18E-2</c:v>
                </c:pt>
                <c:pt idx="171">
                  <c:v>2.3099999999999999E-2</c:v>
                </c:pt>
                <c:pt idx="172">
                  <c:v>2.0400000000000001E-2</c:v>
                </c:pt>
                <c:pt idx="173">
                  <c:v>2.06E-2</c:v>
                </c:pt>
                <c:pt idx="174">
                  <c:v>2.1600000000000001E-2</c:v>
                </c:pt>
                <c:pt idx="175">
                  <c:v>1.9199999999999998E-2</c:v>
                </c:pt>
                <c:pt idx="176">
                  <c:v>2.3E-2</c:v>
                </c:pt>
                <c:pt idx="177">
                  <c:v>2.2700000000000001E-2</c:v>
                </c:pt>
                <c:pt idx="178">
                  <c:v>2.1499999999999998E-2</c:v>
                </c:pt>
                <c:pt idx="179">
                  <c:v>2.3E-2</c:v>
                </c:pt>
                <c:pt idx="180">
                  <c:v>2.1899999999999999E-2</c:v>
                </c:pt>
                <c:pt idx="181">
                  <c:v>1.8800000000000001E-2</c:v>
                </c:pt>
                <c:pt idx="182">
                  <c:v>1.9699999999999999E-2</c:v>
                </c:pt>
                <c:pt idx="183">
                  <c:v>2.1499999999999998E-2</c:v>
                </c:pt>
                <c:pt idx="184">
                  <c:v>1.9E-2</c:v>
                </c:pt>
                <c:pt idx="185">
                  <c:v>1.9699999999999999E-2</c:v>
                </c:pt>
                <c:pt idx="186">
                  <c:v>1.9800000000000002E-2</c:v>
                </c:pt>
                <c:pt idx="187">
                  <c:v>1.7999999999999999E-2</c:v>
                </c:pt>
                <c:pt idx="188">
                  <c:v>1.77E-2</c:v>
                </c:pt>
                <c:pt idx="189">
                  <c:v>1.7399999999999999E-2</c:v>
                </c:pt>
                <c:pt idx="190">
                  <c:v>2.0500000000000001E-2</c:v>
                </c:pt>
                <c:pt idx="191">
                  <c:v>1.7999999999999999E-2</c:v>
                </c:pt>
                <c:pt idx="192">
                  <c:v>1.78E-2</c:v>
                </c:pt>
                <c:pt idx="193">
                  <c:v>1.7600000000000001E-2</c:v>
                </c:pt>
                <c:pt idx="194">
                  <c:v>1.7399999999999999E-2</c:v>
                </c:pt>
                <c:pt idx="195">
                  <c:v>1.7500000000000002E-2</c:v>
                </c:pt>
                <c:pt idx="196">
                  <c:v>1.6299999999999999E-2</c:v>
                </c:pt>
                <c:pt idx="197">
                  <c:v>1.67E-2</c:v>
                </c:pt>
                <c:pt idx="198">
                  <c:v>1.46E-2</c:v>
                </c:pt>
                <c:pt idx="199">
                  <c:v>1.4999999999999999E-2</c:v>
                </c:pt>
                <c:pt idx="200">
                  <c:v>1.2999999999999999E-2</c:v>
                </c:pt>
                <c:pt idx="201">
                  <c:v>1.2500000000000001E-2</c:v>
                </c:pt>
                <c:pt idx="202">
                  <c:v>1.1599999999999999E-2</c:v>
                </c:pt>
                <c:pt idx="203">
                  <c:v>1.0800000000000001E-2</c:v>
                </c:pt>
                <c:pt idx="204">
                  <c:v>1.0500000000000001E-2</c:v>
                </c:pt>
                <c:pt idx="205">
                  <c:v>9.7999999999999997E-3</c:v>
                </c:pt>
                <c:pt idx="206">
                  <c:v>6.4000000000000003E-3</c:v>
                </c:pt>
                <c:pt idx="207">
                  <c:v>6.1999999999999998E-3</c:v>
                </c:pt>
                <c:pt idx="208">
                  <c:v>6.3E-3</c:v>
                </c:pt>
                <c:pt idx="209">
                  <c:v>4.4999999999999997E-3</c:v>
                </c:pt>
                <c:pt idx="210">
                  <c:v>3.7000000000000002E-3</c:v>
                </c:pt>
                <c:pt idx="211">
                  <c:v>3.8E-3</c:v>
                </c:pt>
                <c:pt idx="212">
                  <c:v>2.3E-3</c:v>
                </c:pt>
                <c:pt idx="213">
                  <c:v>5.9999999999999995E-4</c:v>
                </c:pt>
                <c:pt idx="214">
                  <c:v>2.5000000000000001E-3</c:v>
                </c:pt>
                <c:pt idx="215">
                  <c:v>2.0000000000000001E-4</c:v>
                </c:pt>
                <c:pt idx="216">
                  <c:v>2.9999999999999997E-4</c:v>
                </c:pt>
                <c:pt idx="217">
                  <c:v>1.6000000000000001E-3</c:v>
                </c:pt>
                <c:pt idx="218">
                  <c:v>2.0000000000000001E-4</c:v>
                </c:pt>
                <c:pt idx="219">
                  <c:v>2.8999999999999998E-3</c:v>
                </c:pt>
                <c:pt idx="220">
                  <c:v>5.9999999999999995E-4</c:v>
                </c:pt>
                <c:pt idx="221">
                  <c:v>2.2000000000000001E-3</c:v>
                </c:pt>
                <c:pt idx="222">
                  <c:v>2.2000000000000001E-3</c:v>
                </c:pt>
                <c:pt idx="223">
                  <c:v>2.0999999999999999E-3</c:v>
                </c:pt>
                <c:pt idx="224">
                  <c:v>3.8E-3</c:v>
                </c:pt>
                <c:pt idx="225">
                  <c:v>5.0000000000000001E-3</c:v>
                </c:pt>
                <c:pt idx="226">
                  <c:v>6.4999999999999997E-3</c:v>
                </c:pt>
                <c:pt idx="227">
                  <c:v>7.6E-3</c:v>
                </c:pt>
                <c:pt idx="228">
                  <c:v>8.3999999999999995E-3</c:v>
                </c:pt>
                <c:pt idx="229">
                  <c:v>8.2000000000000007E-3</c:v>
                </c:pt>
                <c:pt idx="230">
                  <c:v>1.01E-2</c:v>
                </c:pt>
                <c:pt idx="231">
                  <c:v>1.1900000000000001E-2</c:v>
                </c:pt>
                <c:pt idx="232">
                  <c:v>1.4800000000000001E-2</c:v>
                </c:pt>
                <c:pt idx="233">
                  <c:v>1.52E-2</c:v>
                </c:pt>
                <c:pt idx="234">
                  <c:v>1.7100000000000001E-2</c:v>
                </c:pt>
                <c:pt idx="235">
                  <c:v>1.9199999999999998E-2</c:v>
                </c:pt>
                <c:pt idx="236">
                  <c:v>2.18E-2</c:v>
                </c:pt>
                <c:pt idx="237">
                  <c:v>2.3300000000000001E-2</c:v>
                </c:pt>
                <c:pt idx="238">
                  <c:v>2.7300000000000001E-2</c:v>
                </c:pt>
                <c:pt idx="239">
                  <c:v>2.9000000000000001E-2</c:v>
                </c:pt>
                <c:pt idx="240">
                  <c:v>3.04E-2</c:v>
                </c:pt>
                <c:pt idx="241">
                  <c:v>3.4000000000000002E-2</c:v>
                </c:pt>
                <c:pt idx="242">
                  <c:v>3.56E-2</c:v>
                </c:pt>
                <c:pt idx="243">
                  <c:v>3.6600000000000001E-2</c:v>
                </c:pt>
                <c:pt idx="244">
                  <c:v>4.0300000000000002E-2</c:v>
                </c:pt>
                <c:pt idx="245">
                  <c:v>4.1799999999999997E-2</c:v>
                </c:pt>
                <c:pt idx="246">
                  <c:v>4.53E-2</c:v>
                </c:pt>
                <c:pt idx="247">
                  <c:v>5.04E-2</c:v>
                </c:pt>
                <c:pt idx="248">
                  <c:v>5.33E-2</c:v>
                </c:pt>
                <c:pt idx="249">
                  <c:v>5.5399999999999998E-2</c:v>
                </c:pt>
                <c:pt idx="250">
                  <c:v>6.0900000000000003E-2</c:v>
                </c:pt>
                <c:pt idx="251">
                  <c:v>6.2199999999999998E-2</c:v>
                </c:pt>
                <c:pt idx="252">
                  <c:v>6.59E-2</c:v>
                </c:pt>
                <c:pt idx="253">
                  <c:v>7.0599999999999996E-2</c:v>
                </c:pt>
                <c:pt idx="254">
                  <c:v>7.5600000000000001E-2</c:v>
                </c:pt>
                <c:pt idx="255">
                  <c:v>7.8200000000000006E-2</c:v>
                </c:pt>
                <c:pt idx="256">
                  <c:v>8.3799999999999999E-2</c:v>
                </c:pt>
                <c:pt idx="257">
                  <c:v>0.09</c:v>
                </c:pt>
                <c:pt idx="258">
                  <c:v>9.7699999999999995E-2</c:v>
                </c:pt>
                <c:pt idx="259">
                  <c:v>0.1008</c:v>
                </c:pt>
                <c:pt idx="260">
                  <c:v>0.1096</c:v>
                </c:pt>
                <c:pt idx="261">
                  <c:v>0.1148</c:v>
                </c:pt>
                <c:pt idx="262">
                  <c:v>0.1227</c:v>
                </c:pt>
                <c:pt idx="263">
                  <c:v>0.12959999999999999</c:v>
                </c:pt>
                <c:pt idx="264">
                  <c:v>0.14019999999999999</c:v>
                </c:pt>
                <c:pt idx="265">
                  <c:v>0.14979999999999999</c:v>
                </c:pt>
                <c:pt idx="266">
                  <c:v>0.1605</c:v>
                </c:pt>
                <c:pt idx="267">
                  <c:v>0.16919999999999999</c:v>
                </c:pt>
                <c:pt idx="268">
                  <c:v>0.17960000000000001</c:v>
                </c:pt>
                <c:pt idx="269">
                  <c:v>0.18859999999999999</c:v>
                </c:pt>
                <c:pt idx="270">
                  <c:v>0.1976</c:v>
                </c:pt>
                <c:pt idx="271">
                  <c:v>0.21129999999999999</c:v>
                </c:pt>
                <c:pt idx="272">
                  <c:v>0.22159999999999999</c:v>
                </c:pt>
                <c:pt idx="273">
                  <c:v>0.23269999999999999</c:v>
                </c:pt>
                <c:pt idx="274">
                  <c:v>0.24479999999999999</c:v>
                </c:pt>
                <c:pt idx="275">
                  <c:v>0.25669999999999998</c:v>
                </c:pt>
                <c:pt idx="276">
                  <c:v>0.26740000000000003</c:v>
                </c:pt>
                <c:pt idx="277">
                  <c:v>0.27729999999999999</c:v>
                </c:pt>
                <c:pt idx="278">
                  <c:v>0.28739999999999999</c:v>
                </c:pt>
                <c:pt idx="279">
                  <c:v>0.29620000000000002</c:v>
                </c:pt>
                <c:pt idx="280">
                  <c:v>0.30730000000000002</c:v>
                </c:pt>
                <c:pt idx="281">
                  <c:v>0.311</c:v>
                </c:pt>
                <c:pt idx="282">
                  <c:v>0.3236</c:v>
                </c:pt>
                <c:pt idx="283">
                  <c:v>0.32719999999999999</c:v>
                </c:pt>
                <c:pt idx="284">
                  <c:v>0.33829999999999999</c:v>
                </c:pt>
                <c:pt idx="285">
                  <c:v>0.34470000000000001</c:v>
                </c:pt>
                <c:pt idx="286">
                  <c:v>0.35170000000000001</c:v>
                </c:pt>
                <c:pt idx="287">
                  <c:v>0.3624</c:v>
                </c:pt>
                <c:pt idx="288">
                  <c:v>0.36909999999999998</c:v>
                </c:pt>
                <c:pt idx="289">
                  <c:v>0.3805</c:v>
                </c:pt>
                <c:pt idx="290">
                  <c:v>0.39419999999999999</c:v>
                </c:pt>
                <c:pt idx="291">
                  <c:v>0.40739999999999998</c:v>
                </c:pt>
                <c:pt idx="292">
                  <c:v>0.42</c:v>
                </c:pt>
                <c:pt idx="293">
                  <c:v>0.43609999999999999</c:v>
                </c:pt>
                <c:pt idx="294">
                  <c:v>0.44829999999999998</c:v>
                </c:pt>
                <c:pt idx="295">
                  <c:v>0.4703</c:v>
                </c:pt>
                <c:pt idx="296">
                  <c:v>0.49020000000000002</c:v>
                </c:pt>
                <c:pt idx="297">
                  <c:v>0.51249999999999996</c:v>
                </c:pt>
                <c:pt idx="298">
                  <c:v>0.53500000000000003</c:v>
                </c:pt>
                <c:pt idx="299">
                  <c:v>0.55800000000000005</c:v>
                </c:pt>
                <c:pt idx="300">
                  <c:v>0.58540000000000003</c:v>
                </c:pt>
                <c:pt idx="301">
                  <c:v>0.61280000000000001</c:v>
                </c:pt>
                <c:pt idx="302">
                  <c:v>0.64480000000000004</c:v>
                </c:pt>
                <c:pt idx="303">
                  <c:v>0.67789999999999995</c:v>
                </c:pt>
                <c:pt idx="304">
                  <c:v>0.70889999999999997</c:v>
                </c:pt>
                <c:pt idx="305">
                  <c:v>0.73960000000000004</c:v>
                </c:pt>
                <c:pt idx="306">
                  <c:v>0.77470000000000006</c:v>
                </c:pt>
                <c:pt idx="307">
                  <c:v>0.80879999999999996</c:v>
                </c:pt>
                <c:pt idx="308">
                  <c:v>0.83509999999999995</c:v>
                </c:pt>
                <c:pt idx="309">
                  <c:v>0.8609</c:v>
                </c:pt>
                <c:pt idx="310">
                  <c:v>0.88900000000000001</c:v>
                </c:pt>
                <c:pt idx="311">
                  <c:v>0.91879999999999995</c:v>
                </c:pt>
                <c:pt idx="312">
                  <c:v>0.94289999999999996</c:v>
                </c:pt>
                <c:pt idx="313">
                  <c:v>0.96250000000000002</c:v>
                </c:pt>
                <c:pt idx="314">
                  <c:v>0.98070000000000002</c:v>
                </c:pt>
                <c:pt idx="315">
                  <c:v>0.99419999999999997</c:v>
                </c:pt>
                <c:pt idx="316">
                  <c:v>0.99750000000000005</c:v>
                </c:pt>
                <c:pt idx="317">
                  <c:v>1</c:v>
                </c:pt>
                <c:pt idx="318">
                  <c:v>0.99429999999999996</c:v>
                </c:pt>
                <c:pt idx="319">
                  <c:v>0.98540000000000005</c:v>
                </c:pt>
                <c:pt idx="320">
                  <c:v>0.96779999999999999</c:v>
                </c:pt>
                <c:pt idx="321">
                  <c:v>0.94630000000000003</c:v>
                </c:pt>
                <c:pt idx="322">
                  <c:v>0.92159999999999997</c:v>
                </c:pt>
                <c:pt idx="323">
                  <c:v>0.88759999999999994</c:v>
                </c:pt>
                <c:pt idx="324">
                  <c:v>0.84750000000000003</c:v>
                </c:pt>
                <c:pt idx="325">
                  <c:v>0.81269999999999998</c:v>
                </c:pt>
                <c:pt idx="326">
                  <c:v>0.76980000000000004</c:v>
                </c:pt>
                <c:pt idx="327">
                  <c:v>0.72609999999999997</c:v>
                </c:pt>
                <c:pt idx="328">
                  <c:v>0.67700000000000005</c:v>
                </c:pt>
                <c:pt idx="329">
                  <c:v>0.62339999999999995</c:v>
                </c:pt>
                <c:pt idx="330">
                  <c:v>0.57240000000000002</c:v>
                </c:pt>
                <c:pt idx="331">
                  <c:v>0.52439999999999998</c:v>
                </c:pt>
                <c:pt idx="332">
                  <c:v>0.48060000000000003</c:v>
                </c:pt>
                <c:pt idx="333">
                  <c:v>0.438</c:v>
                </c:pt>
                <c:pt idx="334">
                  <c:v>0.39439999999999997</c:v>
                </c:pt>
                <c:pt idx="335">
                  <c:v>0.3548</c:v>
                </c:pt>
                <c:pt idx="336">
                  <c:v>0.31640000000000001</c:v>
                </c:pt>
                <c:pt idx="337">
                  <c:v>0.28570000000000001</c:v>
                </c:pt>
                <c:pt idx="338">
                  <c:v>0.249</c:v>
                </c:pt>
                <c:pt idx="339">
                  <c:v>0.2195</c:v>
                </c:pt>
                <c:pt idx="340">
                  <c:v>0.1928</c:v>
                </c:pt>
                <c:pt idx="341">
                  <c:v>0.1673</c:v>
                </c:pt>
                <c:pt idx="342">
                  <c:v>0.14280000000000001</c:v>
                </c:pt>
                <c:pt idx="343">
                  <c:v>0.1237</c:v>
                </c:pt>
                <c:pt idx="344">
                  <c:v>0.1028</c:v>
                </c:pt>
                <c:pt idx="345">
                  <c:v>0.09</c:v>
                </c:pt>
                <c:pt idx="346">
                  <c:v>7.4999999999999997E-2</c:v>
                </c:pt>
                <c:pt idx="347">
                  <c:v>6.0400000000000002E-2</c:v>
                </c:pt>
                <c:pt idx="348">
                  <c:v>5.4699999999999999E-2</c:v>
                </c:pt>
                <c:pt idx="349">
                  <c:v>4.7E-2</c:v>
                </c:pt>
                <c:pt idx="350">
                  <c:v>3.8699999999999998E-2</c:v>
                </c:pt>
                <c:pt idx="351">
                  <c:v>2.9899999999999999E-2</c:v>
                </c:pt>
                <c:pt idx="352">
                  <c:v>2.3699999999999999E-2</c:v>
                </c:pt>
                <c:pt idx="353">
                  <c:v>1.8200000000000001E-2</c:v>
                </c:pt>
                <c:pt idx="354">
                  <c:v>1.18E-2</c:v>
                </c:pt>
                <c:pt idx="355">
                  <c:v>6.3E-3</c:v>
                </c:pt>
                <c:pt idx="356">
                  <c:v>8.9999999999999993E-3</c:v>
                </c:pt>
                <c:pt idx="357">
                  <c:v>5.3E-3</c:v>
                </c:pt>
                <c:pt idx="358">
                  <c:v>2.8E-3</c:v>
                </c:pt>
                <c:pt idx="359">
                  <c:v>1.5E-3</c:v>
                </c:pt>
                <c:pt idx="360">
                  <c:v>1.1999999999999999E-3</c:v>
                </c:pt>
                <c:pt idx="361">
                  <c:v>1.2999999999999999E-3</c:v>
                </c:pt>
                <c:pt idx="362">
                  <c:v>5.0000000000000001E-4</c:v>
                </c:pt>
                <c:pt idx="363">
                  <c:v>1.2999999999999999E-3</c:v>
                </c:pt>
                <c:pt idx="364">
                  <c:v>8.0000000000000004E-4</c:v>
                </c:pt>
                <c:pt idx="365">
                  <c:v>5.0000000000000001E-4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A446-E14D-B530-DFC807B71115}"/>
            </c:ext>
          </c:extLst>
        </c:ser>
        <c:ser>
          <c:idx val="1"/>
          <c:order val="1"/>
          <c:tx>
            <c:v>RhoB Emission</c:v>
          </c:tx>
          <c:marker>
            <c:symbol val="none"/>
          </c:marker>
          <c:xVal>
            <c:numRef>
              <c:f>rhoB!$C$2:$C$282</c:f>
              <c:numCache>
                <c:formatCode>General</c:formatCode>
                <c:ptCount val="281"/>
                <c:pt idx="0">
                  <c:v>520</c:v>
                </c:pt>
                <c:pt idx="1">
                  <c:v>521</c:v>
                </c:pt>
                <c:pt idx="2">
                  <c:v>522</c:v>
                </c:pt>
                <c:pt idx="3">
                  <c:v>523</c:v>
                </c:pt>
                <c:pt idx="4">
                  <c:v>524</c:v>
                </c:pt>
                <c:pt idx="5">
                  <c:v>525</c:v>
                </c:pt>
                <c:pt idx="6">
                  <c:v>526</c:v>
                </c:pt>
                <c:pt idx="7">
                  <c:v>527</c:v>
                </c:pt>
                <c:pt idx="8">
                  <c:v>528</c:v>
                </c:pt>
                <c:pt idx="9">
                  <c:v>529</c:v>
                </c:pt>
                <c:pt idx="10">
                  <c:v>530</c:v>
                </c:pt>
                <c:pt idx="11">
                  <c:v>531</c:v>
                </c:pt>
                <c:pt idx="12">
                  <c:v>532</c:v>
                </c:pt>
                <c:pt idx="13">
                  <c:v>533</c:v>
                </c:pt>
                <c:pt idx="14">
                  <c:v>534</c:v>
                </c:pt>
                <c:pt idx="15">
                  <c:v>535</c:v>
                </c:pt>
                <c:pt idx="16">
                  <c:v>536</c:v>
                </c:pt>
                <c:pt idx="17">
                  <c:v>537</c:v>
                </c:pt>
                <c:pt idx="18">
                  <c:v>538</c:v>
                </c:pt>
                <c:pt idx="19">
                  <c:v>539</c:v>
                </c:pt>
                <c:pt idx="20">
                  <c:v>540</c:v>
                </c:pt>
                <c:pt idx="21">
                  <c:v>541</c:v>
                </c:pt>
                <c:pt idx="22">
                  <c:v>542</c:v>
                </c:pt>
                <c:pt idx="23">
                  <c:v>543</c:v>
                </c:pt>
                <c:pt idx="24">
                  <c:v>544</c:v>
                </c:pt>
                <c:pt idx="25">
                  <c:v>545</c:v>
                </c:pt>
                <c:pt idx="26">
                  <c:v>546</c:v>
                </c:pt>
                <c:pt idx="27">
                  <c:v>547</c:v>
                </c:pt>
                <c:pt idx="28">
                  <c:v>548</c:v>
                </c:pt>
                <c:pt idx="29">
                  <c:v>549</c:v>
                </c:pt>
                <c:pt idx="30">
                  <c:v>550</c:v>
                </c:pt>
                <c:pt idx="31">
                  <c:v>551</c:v>
                </c:pt>
                <c:pt idx="32">
                  <c:v>552</c:v>
                </c:pt>
                <c:pt idx="33">
                  <c:v>553</c:v>
                </c:pt>
                <c:pt idx="34">
                  <c:v>554</c:v>
                </c:pt>
                <c:pt idx="35">
                  <c:v>555</c:v>
                </c:pt>
                <c:pt idx="36">
                  <c:v>556</c:v>
                </c:pt>
                <c:pt idx="37">
                  <c:v>557</c:v>
                </c:pt>
                <c:pt idx="38">
                  <c:v>558</c:v>
                </c:pt>
                <c:pt idx="39">
                  <c:v>559</c:v>
                </c:pt>
                <c:pt idx="40">
                  <c:v>560</c:v>
                </c:pt>
                <c:pt idx="41">
                  <c:v>561</c:v>
                </c:pt>
                <c:pt idx="42">
                  <c:v>562</c:v>
                </c:pt>
                <c:pt idx="43">
                  <c:v>563</c:v>
                </c:pt>
                <c:pt idx="44">
                  <c:v>564</c:v>
                </c:pt>
                <c:pt idx="45">
                  <c:v>565</c:v>
                </c:pt>
                <c:pt idx="46">
                  <c:v>566</c:v>
                </c:pt>
                <c:pt idx="47">
                  <c:v>567</c:v>
                </c:pt>
                <c:pt idx="48">
                  <c:v>568</c:v>
                </c:pt>
                <c:pt idx="49">
                  <c:v>569</c:v>
                </c:pt>
                <c:pt idx="50">
                  <c:v>570</c:v>
                </c:pt>
                <c:pt idx="51">
                  <c:v>571</c:v>
                </c:pt>
                <c:pt idx="52">
                  <c:v>572</c:v>
                </c:pt>
                <c:pt idx="53">
                  <c:v>573</c:v>
                </c:pt>
                <c:pt idx="54">
                  <c:v>574</c:v>
                </c:pt>
                <c:pt idx="55">
                  <c:v>575</c:v>
                </c:pt>
                <c:pt idx="56">
                  <c:v>576</c:v>
                </c:pt>
                <c:pt idx="57">
                  <c:v>577</c:v>
                </c:pt>
                <c:pt idx="58">
                  <c:v>578</c:v>
                </c:pt>
                <c:pt idx="59">
                  <c:v>579</c:v>
                </c:pt>
                <c:pt idx="60">
                  <c:v>580</c:v>
                </c:pt>
                <c:pt idx="61">
                  <c:v>581</c:v>
                </c:pt>
                <c:pt idx="62">
                  <c:v>582</c:v>
                </c:pt>
                <c:pt idx="63">
                  <c:v>583</c:v>
                </c:pt>
                <c:pt idx="64">
                  <c:v>584</c:v>
                </c:pt>
                <c:pt idx="65">
                  <c:v>585</c:v>
                </c:pt>
                <c:pt idx="66">
                  <c:v>586</c:v>
                </c:pt>
                <c:pt idx="67">
                  <c:v>587</c:v>
                </c:pt>
                <c:pt idx="68">
                  <c:v>588</c:v>
                </c:pt>
                <c:pt idx="69">
                  <c:v>589</c:v>
                </c:pt>
                <c:pt idx="70">
                  <c:v>590</c:v>
                </c:pt>
                <c:pt idx="71">
                  <c:v>591</c:v>
                </c:pt>
                <c:pt idx="72">
                  <c:v>592</c:v>
                </c:pt>
                <c:pt idx="73">
                  <c:v>593</c:v>
                </c:pt>
                <c:pt idx="74">
                  <c:v>594</c:v>
                </c:pt>
                <c:pt idx="75">
                  <c:v>595</c:v>
                </c:pt>
                <c:pt idx="76">
                  <c:v>596</c:v>
                </c:pt>
                <c:pt idx="77">
                  <c:v>597</c:v>
                </c:pt>
                <c:pt idx="78">
                  <c:v>598</c:v>
                </c:pt>
                <c:pt idx="79">
                  <c:v>599</c:v>
                </c:pt>
                <c:pt idx="80">
                  <c:v>600</c:v>
                </c:pt>
                <c:pt idx="81">
                  <c:v>601</c:v>
                </c:pt>
                <c:pt idx="82">
                  <c:v>602</c:v>
                </c:pt>
                <c:pt idx="83">
                  <c:v>603</c:v>
                </c:pt>
                <c:pt idx="84">
                  <c:v>604</c:v>
                </c:pt>
                <c:pt idx="85">
                  <c:v>605</c:v>
                </c:pt>
                <c:pt idx="86">
                  <c:v>606</c:v>
                </c:pt>
                <c:pt idx="87">
                  <c:v>607</c:v>
                </c:pt>
                <c:pt idx="88">
                  <c:v>608</c:v>
                </c:pt>
                <c:pt idx="89">
                  <c:v>609</c:v>
                </c:pt>
                <c:pt idx="90">
                  <c:v>610</c:v>
                </c:pt>
                <c:pt idx="91">
                  <c:v>611</c:v>
                </c:pt>
                <c:pt idx="92">
                  <c:v>612</c:v>
                </c:pt>
                <c:pt idx="93">
                  <c:v>613</c:v>
                </c:pt>
                <c:pt idx="94">
                  <c:v>614</c:v>
                </c:pt>
                <c:pt idx="95">
                  <c:v>615</c:v>
                </c:pt>
                <c:pt idx="96">
                  <c:v>616</c:v>
                </c:pt>
                <c:pt idx="97">
                  <c:v>617</c:v>
                </c:pt>
                <c:pt idx="98">
                  <c:v>618</c:v>
                </c:pt>
                <c:pt idx="99">
                  <c:v>619</c:v>
                </c:pt>
                <c:pt idx="100">
                  <c:v>620</c:v>
                </c:pt>
                <c:pt idx="101">
                  <c:v>621</c:v>
                </c:pt>
                <c:pt idx="102">
                  <c:v>622</c:v>
                </c:pt>
                <c:pt idx="103">
                  <c:v>623</c:v>
                </c:pt>
                <c:pt idx="104">
                  <c:v>624</c:v>
                </c:pt>
                <c:pt idx="105">
                  <c:v>625</c:v>
                </c:pt>
                <c:pt idx="106">
                  <c:v>626</c:v>
                </c:pt>
                <c:pt idx="107">
                  <c:v>627</c:v>
                </c:pt>
                <c:pt idx="108">
                  <c:v>628</c:v>
                </c:pt>
                <c:pt idx="109">
                  <c:v>629</c:v>
                </c:pt>
                <c:pt idx="110">
                  <c:v>630</c:v>
                </c:pt>
                <c:pt idx="111">
                  <c:v>631</c:v>
                </c:pt>
                <c:pt idx="112">
                  <c:v>632</c:v>
                </c:pt>
                <c:pt idx="113">
                  <c:v>633</c:v>
                </c:pt>
                <c:pt idx="114">
                  <c:v>634</c:v>
                </c:pt>
                <c:pt idx="115">
                  <c:v>635</c:v>
                </c:pt>
                <c:pt idx="116">
                  <c:v>636</c:v>
                </c:pt>
                <c:pt idx="117">
                  <c:v>637</c:v>
                </c:pt>
                <c:pt idx="118">
                  <c:v>638</c:v>
                </c:pt>
                <c:pt idx="119">
                  <c:v>639</c:v>
                </c:pt>
                <c:pt idx="120">
                  <c:v>640</c:v>
                </c:pt>
                <c:pt idx="121">
                  <c:v>641</c:v>
                </c:pt>
                <c:pt idx="122">
                  <c:v>642</c:v>
                </c:pt>
                <c:pt idx="123">
                  <c:v>643</c:v>
                </c:pt>
                <c:pt idx="124">
                  <c:v>644</c:v>
                </c:pt>
                <c:pt idx="125">
                  <c:v>645</c:v>
                </c:pt>
                <c:pt idx="126">
                  <c:v>646</c:v>
                </c:pt>
                <c:pt idx="127">
                  <c:v>647</c:v>
                </c:pt>
                <c:pt idx="128">
                  <c:v>648</c:v>
                </c:pt>
                <c:pt idx="129">
                  <c:v>649</c:v>
                </c:pt>
                <c:pt idx="130">
                  <c:v>650</c:v>
                </c:pt>
                <c:pt idx="131">
                  <c:v>651</c:v>
                </c:pt>
                <c:pt idx="132">
                  <c:v>652</c:v>
                </c:pt>
                <c:pt idx="133">
                  <c:v>653</c:v>
                </c:pt>
                <c:pt idx="134">
                  <c:v>654</c:v>
                </c:pt>
                <c:pt idx="135">
                  <c:v>655</c:v>
                </c:pt>
                <c:pt idx="136">
                  <c:v>656</c:v>
                </c:pt>
                <c:pt idx="137">
                  <c:v>657</c:v>
                </c:pt>
                <c:pt idx="138">
                  <c:v>658</c:v>
                </c:pt>
                <c:pt idx="139">
                  <c:v>659</c:v>
                </c:pt>
                <c:pt idx="140">
                  <c:v>660</c:v>
                </c:pt>
                <c:pt idx="141">
                  <c:v>661</c:v>
                </c:pt>
                <c:pt idx="142">
                  <c:v>662</c:v>
                </c:pt>
                <c:pt idx="143">
                  <c:v>663</c:v>
                </c:pt>
                <c:pt idx="144">
                  <c:v>664</c:v>
                </c:pt>
                <c:pt idx="145">
                  <c:v>665</c:v>
                </c:pt>
                <c:pt idx="146">
                  <c:v>666</c:v>
                </c:pt>
                <c:pt idx="147">
                  <c:v>667</c:v>
                </c:pt>
                <c:pt idx="148">
                  <c:v>668</c:v>
                </c:pt>
                <c:pt idx="149">
                  <c:v>669</c:v>
                </c:pt>
                <c:pt idx="150">
                  <c:v>670</c:v>
                </c:pt>
                <c:pt idx="151">
                  <c:v>671</c:v>
                </c:pt>
                <c:pt idx="152">
                  <c:v>672</c:v>
                </c:pt>
                <c:pt idx="153">
                  <c:v>673</c:v>
                </c:pt>
                <c:pt idx="154">
                  <c:v>674</c:v>
                </c:pt>
                <c:pt idx="155">
                  <c:v>675</c:v>
                </c:pt>
                <c:pt idx="156">
                  <c:v>676</c:v>
                </c:pt>
                <c:pt idx="157">
                  <c:v>677</c:v>
                </c:pt>
                <c:pt idx="158">
                  <c:v>678</c:v>
                </c:pt>
                <c:pt idx="159">
                  <c:v>679</c:v>
                </c:pt>
                <c:pt idx="160">
                  <c:v>680</c:v>
                </c:pt>
                <c:pt idx="161">
                  <c:v>681</c:v>
                </c:pt>
                <c:pt idx="162">
                  <c:v>682</c:v>
                </c:pt>
                <c:pt idx="163">
                  <c:v>683</c:v>
                </c:pt>
                <c:pt idx="164">
                  <c:v>684</c:v>
                </c:pt>
                <c:pt idx="165">
                  <c:v>685</c:v>
                </c:pt>
                <c:pt idx="166">
                  <c:v>686</c:v>
                </c:pt>
                <c:pt idx="167">
                  <c:v>687</c:v>
                </c:pt>
                <c:pt idx="168">
                  <c:v>688</c:v>
                </c:pt>
                <c:pt idx="169">
                  <c:v>689</c:v>
                </c:pt>
                <c:pt idx="170">
                  <c:v>690</c:v>
                </c:pt>
                <c:pt idx="171">
                  <c:v>691</c:v>
                </c:pt>
                <c:pt idx="172">
                  <c:v>692</c:v>
                </c:pt>
                <c:pt idx="173">
                  <c:v>693</c:v>
                </c:pt>
                <c:pt idx="174">
                  <c:v>694</c:v>
                </c:pt>
                <c:pt idx="175">
                  <c:v>695</c:v>
                </c:pt>
                <c:pt idx="176">
                  <c:v>696</c:v>
                </c:pt>
                <c:pt idx="177">
                  <c:v>697</c:v>
                </c:pt>
                <c:pt idx="178">
                  <c:v>698</c:v>
                </c:pt>
                <c:pt idx="179">
                  <c:v>699</c:v>
                </c:pt>
                <c:pt idx="180">
                  <c:v>700</c:v>
                </c:pt>
                <c:pt idx="181">
                  <c:v>701</c:v>
                </c:pt>
                <c:pt idx="182">
                  <c:v>702</c:v>
                </c:pt>
                <c:pt idx="183">
                  <c:v>703</c:v>
                </c:pt>
                <c:pt idx="184">
                  <c:v>704</c:v>
                </c:pt>
                <c:pt idx="185">
                  <c:v>705</c:v>
                </c:pt>
                <c:pt idx="186">
                  <c:v>706</c:v>
                </c:pt>
                <c:pt idx="187">
                  <c:v>707</c:v>
                </c:pt>
                <c:pt idx="188">
                  <c:v>708</c:v>
                </c:pt>
                <c:pt idx="189">
                  <c:v>709</c:v>
                </c:pt>
                <c:pt idx="190">
                  <c:v>710</c:v>
                </c:pt>
                <c:pt idx="191">
                  <c:v>711</c:v>
                </c:pt>
                <c:pt idx="192">
                  <c:v>712</c:v>
                </c:pt>
                <c:pt idx="193">
                  <c:v>713</c:v>
                </c:pt>
                <c:pt idx="194">
                  <c:v>714</c:v>
                </c:pt>
                <c:pt idx="195">
                  <c:v>715</c:v>
                </c:pt>
                <c:pt idx="196">
                  <c:v>716</c:v>
                </c:pt>
                <c:pt idx="197">
                  <c:v>717</c:v>
                </c:pt>
                <c:pt idx="198">
                  <c:v>718</c:v>
                </c:pt>
                <c:pt idx="199">
                  <c:v>719</c:v>
                </c:pt>
                <c:pt idx="200">
                  <c:v>720</c:v>
                </c:pt>
                <c:pt idx="201">
                  <c:v>721</c:v>
                </c:pt>
                <c:pt idx="202">
                  <c:v>722</c:v>
                </c:pt>
                <c:pt idx="203">
                  <c:v>723</c:v>
                </c:pt>
                <c:pt idx="204">
                  <c:v>724</c:v>
                </c:pt>
                <c:pt idx="205">
                  <c:v>725</c:v>
                </c:pt>
                <c:pt idx="206">
                  <c:v>726</c:v>
                </c:pt>
                <c:pt idx="207">
                  <c:v>727</c:v>
                </c:pt>
                <c:pt idx="208">
                  <c:v>728</c:v>
                </c:pt>
                <c:pt idx="209">
                  <c:v>729</c:v>
                </c:pt>
                <c:pt idx="210">
                  <c:v>730</c:v>
                </c:pt>
                <c:pt idx="211">
                  <c:v>731</c:v>
                </c:pt>
                <c:pt idx="212">
                  <c:v>732</c:v>
                </c:pt>
                <c:pt idx="213">
                  <c:v>733</c:v>
                </c:pt>
                <c:pt idx="214">
                  <c:v>734</c:v>
                </c:pt>
                <c:pt idx="215">
                  <c:v>735</c:v>
                </c:pt>
                <c:pt idx="216">
                  <c:v>736</c:v>
                </c:pt>
                <c:pt idx="217">
                  <c:v>737</c:v>
                </c:pt>
                <c:pt idx="218">
                  <c:v>738</c:v>
                </c:pt>
                <c:pt idx="219">
                  <c:v>739</c:v>
                </c:pt>
                <c:pt idx="220">
                  <c:v>740</c:v>
                </c:pt>
                <c:pt idx="221">
                  <c:v>741</c:v>
                </c:pt>
                <c:pt idx="222">
                  <c:v>742</c:v>
                </c:pt>
                <c:pt idx="223">
                  <c:v>743</c:v>
                </c:pt>
                <c:pt idx="224">
                  <c:v>744</c:v>
                </c:pt>
                <c:pt idx="225">
                  <c:v>745</c:v>
                </c:pt>
                <c:pt idx="226">
                  <c:v>746</c:v>
                </c:pt>
                <c:pt idx="227">
                  <c:v>747</c:v>
                </c:pt>
                <c:pt idx="228">
                  <c:v>748</c:v>
                </c:pt>
                <c:pt idx="229">
                  <c:v>749</c:v>
                </c:pt>
                <c:pt idx="230">
                  <c:v>750</c:v>
                </c:pt>
                <c:pt idx="231">
                  <c:v>751</c:v>
                </c:pt>
                <c:pt idx="232">
                  <c:v>752</c:v>
                </c:pt>
                <c:pt idx="233">
                  <c:v>753</c:v>
                </c:pt>
                <c:pt idx="234">
                  <c:v>754</c:v>
                </c:pt>
                <c:pt idx="235">
                  <c:v>755</c:v>
                </c:pt>
                <c:pt idx="236">
                  <c:v>756</c:v>
                </c:pt>
                <c:pt idx="237">
                  <c:v>757</c:v>
                </c:pt>
                <c:pt idx="238">
                  <c:v>758</c:v>
                </c:pt>
                <c:pt idx="239">
                  <c:v>759</c:v>
                </c:pt>
                <c:pt idx="240">
                  <c:v>760</c:v>
                </c:pt>
                <c:pt idx="241">
                  <c:v>761</c:v>
                </c:pt>
                <c:pt idx="242">
                  <c:v>762</c:v>
                </c:pt>
                <c:pt idx="243">
                  <c:v>763</c:v>
                </c:pt>
                <c:pt idx="244">
                  <c:v>764</c:v>
                </c:pt>
                <c:pt idx="245">
                  <c:v>765</c:v>
                </c:pt>
                <c:pt idx="246">
                  <c:v>766</c:v>
                </c:pt>
                <c:pt idx="247">
                  <c:v>767</c:v>
                </c:pt>
                <c:pt idx="248">
                  <c:v>768</c:v>
                </c:pt>
                <c:pt idx="249">
                  <c:v>769</c:v>
                </c:pt>
                <c:pt idx="250">
                  <c:v>770</c:v>
                </c:pt>
                <c:pt idx="251">
                  <c:v>771</c:v>
                </c:pt>
                <c:pt idx="252">
                  <c:v>772</c:v>
                </c:pt>
                <c:pt idx="253">
                  <c:v>773</c:v>
                </c:pt>
                <c:pt idx="254">
                  <c:v>774</c:v>
                </c:pt>
                <c:pt idx="255">
                  <c:v>775</c:v>
                </c:pt>
                <c:pt idx="256">
                  <c:v>776</c:v>
                </c:pt>
                <c:pt idx="257">
                  <c:v>777</c:v>
                </c:pt>
                <c:pt idx="258">
                  <c:v>778</c:v>
                </c:pt>
                <c:pt idx="259">
                  <c:v>779</c:v>
                </c:pt>
                <c:pt idx="260">
                  <c:v>780</c:v>
                </c:pt>
                <c:pt idx="261">
                  <c:v>781</c:v>
                </c:pt>
                <c:pt idx="262">
                  <c:v>782</c:v>
                </c:pt>
                <c:pt idx="263">
                  <c:v>783</c:v>
                </c:pt>
                <c:pt idx="264">
                  <c:v>784</c:v>
                </c:pt>
                <c:pt idx="265">
                  <c:v>785</c:v>
                </c:pt>
                <c:pt idx="266">
                  <c:v>786</c:v>
                </c:pt>
                <c:pt idx="267">
                  <c:v>787</c:v>
                </c:pt>
                <c:pt idx="268">
                  <c:v>788</c:v>
                </c:pt>
                <c:pt idx="269">
                  <c:v>789</c:v>
                </c:pt>
                <c:pt idx="270">
                  <c:v>790</c:v>
                </c:pt>
                <c:pt idx="271">
                  <c:v>791</c:v>
                </c:pt>
                <c:pt idx="272">
                  <c:v>792</c:v>
                </c:pt>
                <c:pt idx="273">
                  <c:v>793</c:v>
                </c:pt>
                <c:pt idx="274">
                  <c:v>794</c:v>
                </c:pt>
                <c:pt idx="275">
                  <c:v>795</c:v>
                </c:pt>
                <c:pt idx="276">
                  <c:v>796</c:v>
                </c:pt>
                <c:pt idx="277">
                  <c:v>797</c:v>
                </c:pt>
                <c:pt idx="278">
                  <c:v>798</c:v>
                </c:pt>
                <c:pt idx="279">
                  <c:v>799</c:v>
                </c:pt>
                <c:pt idx="280">
                  <c:v>800</c:v>
                </c:pt>
              </c:numCache>
            </c:numRef>
          </c:xVal>
          <c:yVal>
            <c:numRef>
              <c:f>rhoB!$D$2:$D$282</c:f>
              <c:numCache>
                <c:formatCode>General</c:formatCode>
                <c:ptCount val="281"/>
                <c:pt idx="0">
                  <c:v>1.9400000000000001E-2</c:v>
                </c:pt>
                <c:pt idx="1">
                  <c:v>2.18E-2</c:v>
                </c:pt>
                <c:pt idx="2">
                  <c:v>2.4199999999999999E-2</c:v>
                </c:pt>
                <c:pt idx="3">
                  <c:v>2.7E-2</c:v>
                </c:pt>
                <c:pt idx="4">
                  <c:v>3.0499999999999999E-2</c:v>
                </c:pt>
                <c:pt idx="5">
                  <c:v>3.4200000000000001E-2</c:v>
                </c:pt>
                <c:pt idx="6">
                  <c:v>3.8300000000000001E-2</c:v>
                </c:pt>
                <c:pt idx="7">
                  <c:v>4.3499999999999997E-2</c:v>
                </c:pt>
                <c:pt idx="8">
                  <c:v>4.8800000000000003E-2</c:v>
                </c:pt>
                <c:pt idx="9">
                  <c:v>5.5500000000000001E-2</c:v>
                </c:pt>
                <c:pt idx="10">
                  <c:v>6.2700000000000006E-2</c:v>
                </c:pt>
                <c:pt idx="11">
                  <c:v>7.1499999999999994E-2</c:v>
                </c:pt>
                <c:pt idx="12">
                  <c:v>8.0799999999999997E-2</c:v>
                </c:pt>
                <c:pt idx="13">
                  <c:v>9.1999999999999998E-2</c:v>
                </c:pt>
                <c:pt idx="14">
                  <c:v>0.1033</c:v>
                </c:pt>
                <c:pt idx="15">
                  <c:v>0.11700000000000001</c:v>
                </c:pt>
                <c:pt idx="16">
                  <c:v>0.1326</c:v>
                </c:pt>
                <c:pt idx="17">
                  <c:v>0.14879999999999999</c:v>
                </c:pt>
                <c:pt idx="18">
                  <c:v>0.1676</c:v>
                </c:pt>
                <c:pt idx="19">
                  <c:v>0.18870000000000001</c:v>
                </c:pt>
                <c:pt idx="20">
                  <c:v>0.21210000000000001</c:v>
                </c:pt>
                <c:pt idx="21">
                  <c:v>0.23760000000000001</c:v>
                </c:pt>
                <c:pt idx="22">
                  <c:v>0.26550000000000001</c:v>
                </c:pt>
                <c:pt idx="23">
                  <c:v>0.29609999999999997</c:v>
                </c:pt>
                <c:pt idx="24">
                  <c:v>0.3276</c:v>
                </c:pt>
                <c:pt idx="25">
                  <c:v>0.36399999999999999</c:v>
                </c:pt>
                <c:pt idx="26">
                  <c:v>0.40160000000000001</c:v>
                </c:pt>
                <c:pt idx="27">
                  <c:v>0.44219999999999998</c:v>
                </c:pt>
                <c:pt idx="28">
                  <c:v>0.48399999999999999</c:v>
                </c:pt>
                <c:pt idx="29">
                  <c:v>0.52759999999999996</c:v>
                </c:pt>
                <c:pt idx="30">
                  <c:v>0.57320000000000004</c:v>
                </c:pt>
                <c:pt idx="31">
                  <c:v>0.62150000000000005</c:v>
                </c:pt>
                <c:pt idx="32">
                  <c:v>0.6673</c:v>
                </c:pt>
                <c:pt idx="33">
                  <c:v>0.71430000000000005</c:v>
                </c:pt>
                <c:pt idx="34">
                  <c:v>0.75719999999999998</c:v>
                </c:pt>
                <c:pt idx="35">
                  <c:v>0.80020000000000002</c:v>
                </c:pt>
                <c:pt idx="36">
                  <c:v>0.83879999999999999</c:v>
                </c:pt>
                <c:pt idx="37">
                  <c:v>0.87339999999999995</c:v>
                </c:pt>
                <c:pt idx="38">
                  <c:v>0.90569999999999995</c:v>
                </c:pt>
                <c:pt idx="39">
                  <c:v>0.93240000000000001</c:v>
                </c:pt>
                <c:pt idx="40">
                  <c:v>0.95499999999999996</c:v>
                </c:pt>
                <c:pt idx="41">
                  <c:v>0.97240000000000004</c:v>
                </c:pt>
                <c:pt idx="42">
                  <c:v>0.98670000000000002</c:v>
                </c:pt>
                <c:pt idx="43">
                  <c:v>0.99250000000000005</c:v>
                </c:pt>
                <c:pt idx="44">
                  <c:v>0.99919999999999998</c:v>
                </c:pt>
                <c:pt idx="45">
                  <c:v>1</c:v>
                </c:pt>
                <c:pt idx="46">
                  <c:v>0.995</c:v>
                </c:pt>
                <c:pt idx="47">
                  <c:v>0.98699999999999999</c:v>
                </c:pt>
                <c:pt idx="48">
                  <c:v>0.97599999999999998</c:v>
                </c:pt>
                <c:pt idx="49">
                  <c:v>0.9607</c:v>
                </c:pt>
                <c:pt idx="50">
                  <c:v>0.94320000000000004</c:v>
                </c:pt>
                <c:pt idx="51">
                  <c:v>0.92249999999999999</c:v>
                </c:pt>
                <c:pt idx="52">
                  <c:v>0.90039999999999998</c:v>
                </c:pt>
                <c:pt idx="53">
                  <c:v>0.87639999999999996</c:v>
                </c:pt>
                <c:pt idx="54">
                  <c:v>0.8488</c:v>
                </c:pt>
                <c:pt idx="55">
                  <c:v>0.81840000000000002</c:v>
                </c:pt>
                <c:pt idx="56">
                  <c:v>0.79300000000000004</c:v>
                </c:pt>
                <c:pt idx="57">
                  <c:v>0.76090000000000002</c:v>
                </c:pt>
                <c:pt idx="58">
                  <c:v>0.73329999999999995</c:v>
                </c:pt>
                <c:pt idx="59">
                  <c:v>0.7016</c:v>
                </c:pt>
                <c:pt idx="60">
                  <c:v>0.6744</c:v>
                </c:pt>
                <c:pt idx="61">
                  <c:v>0.64810000000000001</c:v>
                </c:pt>
                <c:pt idx="62">
                  <c:v>0.62260000000000004</c:v>
                </c:pt>
                <c:pt idx="63">
                  <c:v>0.59809999999999997</c:v>
                </c:pt>
                <c:pt idx="64">
                  <c:v>0.5726</c:v>
                </c:pt>
                <c:pt idx="65">
                  <c:v>0.54949999999999999</c:v>
                </c:pt>
                <c:pt idx="66">
                  <c:v>0.52610000000000001</c:v>
                </c:pt>
                <c:pt idx="67">
                  <c:v>0.50539999999999996</c:v>
                </c:pt>
                <c:pt idx="68">
                  <c:v>0.48349999999999999</c:v>
                </c:pt>
                <c:pt idx="69">
                  <c:v>0.4642</c:v>
                </c:pt>
                <c:pt idx="70">
                  <c:v>0.4451</c:v>
                </c:pt>
                <c:pt idx="71">
                  <c:v>0.4289</c:v>
                </c:pt>
                <c:pt idx="72">
                  <c:v>0.41399999999999998</c:v>
                </c:pt>
                <c:pt idx="73">
                  <c:v>0.39889999999999998</c:v>
                </c:pt>
                <c:pt idx="74">
                  <c:v>0.38590000000000002</c:v>
                </c:pt>
                <c:pt idx="75">
                  <c:v>0.37409999999999999</c:v>
                </c:pt>
                <c:pt idx="76">
                  <c:v>0.36120000000000002</c:v>
                </c:pt>
                <c:pt idx="77">
                  <c:v>0.35149999999999998</c:v>
                </c:pt>
                <c:pt idx="78">
                  <c:v>0.34129999999999999</c:v>
                </c:pt>
                <c:pt idx="79">
                  <c:v>0.33200000000000002</c:v>
                </c:pt>
                <c:pt idx="80">
                  <c:v>0.32400000000000001</c:v>
                </c:pt>
                <c:pt idx="81">
                  <c:v>0.3155</c:v>
                </c:pt>
                <c:pt idx="82">
                  <c:v>0.31</c:v>
                </c:pt>
                <c:pt idx="83">
                  <c:v>0.30330000000000001</c:v>
                </c:pt>
                <c:pt idx="84">
                  <c:v>0.29799999999999999</c:v>
                </c:pt>
                <c:pt idx="85">
                  <c:v>0.29260000000000003</c:v>
                </c:pt>
                <c:pt idx="86">
                  <c:v>0.28749999999999998</c:v>
                </c:pt>
                <c:pt idx="87">
                  <c:v>0.28389999999999999</c:v>
                </c:pt>
                <c:pt idx="88">
                  <c:v>0.27910000000000001</c:v>
                </c:pt>
                <c:pt idx="89">
                  <c:v>0.27510000000000001</c:v>
                </c:pt>
                <c:pt idx="90">
                  <c:v>0.2702</c:v>
                </c:pt>
                <c:pt idx="91">
                  <c:v>0.26569999999999999</c:v>
                </c:pt>
                <c:pt idx="92">
                  <c:v>0.26169999999999999</c:v>
                </c:pt>
                <c:pt idx="93">
                  <c:v>0.25719999999999998</c:v>
                </c:pt>
                <c:pt idx="94">
                  <c:v>0.252</c:v>
                </c:pt>
                <c:pt idx="95">
                  <c:v>0.247</c:v>
                </c:pt>
                <c:pt idx="96">
                  <c:v>0.24260000000000001</c:v>
                </c:pt>
                <c:pt idx="97">
                  <c:v>0.23780000000000001</c:v>
                </c:pt>
                <c:pt idx="98">
                  <c:v>0.2326</c:v>
                </c:pt>
                <c:pt idx="99">
                  <c:v>0.2268</c:v>
                </c:pt>
                <c:pt idx="100">
                  <c:v>0.2218</c:v>
                </c:pt>
                <c:pt idx="101">
                  <c:v>0.21690000000000001</c:v>
                </c:pt>
                <c:pt idx="102">
                  <c:v>0.21060000000000001</c:v>
                </c:pt>
                <c:pt idx="103">
                  <c:v>0.2051</c:v>
                </c:pt>
                <c:pt idx="104">
                  <c:v>0.1991</c:v>
                </c:pt>
                <c:pt idx="105">
                  <c:v>0.192</c:v>
                </c:pt>
                <c:pt idx="106">
                  <c:v>0.18540000000000001</c:v>
                </c:pt>
                <c:pt idx="107">
                  <c:v>0.17829999999999999</c:v>
                </c:pt>
                <c:pt idx="108">
                  <c:v>0.1719</c:v>
                </c:pt>
                <c:pt idx="109">
                  <c:v>0.1668</c:v>
                </c:pt>
                <c:pt idx="110">
                  <c:v>0.16109999999999999</c:v>
                </c:pt>
                <c:pt idx="111">
                  <c:v>0.156</c:v>
                </c:pt>
                <c:pt idx="112">
                  <c:v>0.15049999999999999</c:v>
                </c:pt>
                <c:pt idx="113">
                  <c:v>0.14499999999999999</c:v>
                </c:pt>
                <c:pt idx="114">
                  <c:v>0.1394</c:v>
                </c:pt>
                <c:pt idx="115">
                  <c:v>0.13400000000000001</c:v>
                </c:pt>
                <c:pt idx="116">
                  <c:v>0.12859999999999999</c:v>
                </c:pt>
                <c:pt idx="117">
                  <c:v>0.1237</c:v>
                </c:pt>
                <c:pt idx="118">
                  <c:v>0.1182</c:v>
                </c:pt>
                <c:pt idx="119">
                  <c:v>0.1135</c:v>
                </c:pt>
                <c:pt idx="120">
                  <c:v>0.1094</c:v>
                </c:pt>
                <c:pt idx="121">
                  <c:v>0.105</c:v>
                </c:pt>
                <c:pt idx="122">
                  <c:v>0.1008</c:v>
                </c:pt>
                <c:pt idx="123">
                  <c:v>9.7100000000000006E-2</c:v>
                </c:pt>
                <c:pt idx="124">
                  <c:v>9.3399999999999997E-2</c:v>
                </c:pt>
                <c:pt idx="125">
                  <c:v>8.9700000000000002E-2</c:v>
                </c:pt>
                <c:pt idx="126">
                  <c:v>8.5800000000000001E-2</c:v>
                </c:pt>
                <c:pt idx="127">
                  <c:v>8.2199999999999995E-2</c:v>
                </c:pt>
                <c:pt idx="128">
                  <c:v>7.9299999999999995E-2</c:v>
                </c:pt>
                <c:pt idx="129">
                  <c:v>7.5999999999999998E-2</c:v>
                </c:pt>
                <c:pt idx="130">
                  <c:v>7.2900000000000006E-2</c:v>
                </c:pt>
                <c:pt idx="131">
                  <c:v>7.0199999999999999E-2</c:v>
                </c:pt>
                <c:pt idx="132">
                  <c:v>6.7400000000000002E-2</c:v>
                </c:pt>
                <c:pt idx="133">
                  <c:v>6.5000000000000002E-2</c:v>
                </c:pt>
                <c:pt idx="134">
                  <c:v>6.2799999999999995E-2</c:v>
                </c:pt>
                <c:pt idx="135">
                  <c:v>6.0600000000000001E-2</c:v>
                </c:pt>
                <c:pt idx="136">
                  <c:v>5.8799999999999998E-2</c:v>
                </c:pt>
                <c:pt idx="137">
                  <c:v>5.7099999999999998E-2</c:v>
                </c:pt>
                <c:pt idx="138">
                  <c:v>5.4800000000000001E-2</c:v>
                </c:pt>
                <c:pt idx="139">
                  <c:v>5.3199999999999997E-2</c:v>
                </c:pt>
                <c:pt idx="140">
                  <c:v>5.1200000000000002E-2</c:v>
                </c:pt>
                <c:pt idx="141">
                  <c:v>4.9500000000000002E-2</c:v>
                </c:pt>
                <c:pt idx="142">
                  <c:v>4.8000000000000001E-2</c:v>
                </c:pt>
                <c:pt idx="143">
                  <c:v>4.6699999999999998E-2</c:v>
                </c:pt>
                <c:pt idx="144">
                  <c:v>4.5600000000000002E-2</c:v>
                </c:pt>
                <c:pt idx="145">
                  <c:v>4.4600000000000001E-2</c:v>
                </c:pt>
                <c:pt idx="146">
                  <c:v>4.3099999999999999E-2</c:v>
                </c:pt>
                <c:pt idx="147">
                  <c:v>4.2200000000000001E-2</c:v>
                </c:pt>
                <c:pt idx="148">
                  <c:v>4.1099999999999998E-2</c:v>
                </c:pt>
                <c:pt idx="149">
                  <c:v>4.0399999999999998E-2</c:v>
                </c:pt>
                <c:pt idx="150">
                  <c:v>3.9E-2</c:v>
                </c:pt>
                <c:pt idx="151">
                  <c:v>3.7999999999999999E-2</c:v>
                </c:pt>
                <c:pt idx="152">
                  <c:v>3.7400000000000003E-2</c:v>
                </c:pt>
                <c:pt idx="153">
                  <c:v>3.5999999999999997E-2</c:v>
                </c:pt>
                <c:pt idx="154">
                  <c:v>3.5299999999999998E-2</c:v>
                </c:pt>
                <c:pt idx="155">
                  <c:v>3.4500000000000003E-2</c:v>
                </c:pt>
                <c:pt idx="156">
                  <c:v>3.3500000000000002E-2</c:v>
                </c:pt>
                <c:pt idx="157">
                  <c:v>3.27E-2</c:v>
                </c:pt>
                <c:pt idx="158">
                  <c:v>3.1800000000000002E-2</c:v>
                </c:pt>
                <c:pt idx="159">
                  <c:v>3.09E-2</c:v>
                </c:pt>
                <c:pt idx="160">
                  <c:v>3.0200000000000001E-2</c:v>
                </c:pt>
                <c:pt idx="161">
                  <c:v>2.9600000000000001E-2</c:v>
                </c:pt>
                <c:pt idx="162">
                  <c:v>2.87E-2</c:v>
                </c:pt>
                <c:pt idx="163">
                  <c:v>2.8000000000000001E-2</c:v>
                </c:pt>
                <c:pt idx="164">
                  <c:v>2.7E-2</c:v>
                </c:pt>
                <c:pt idx="165">
                  <c:v>2.6200000000000001E-2</c:v>
                </c:pt>
                <c:pt idx="166">
                  <c:v>2.5600000000000001E-2</c:v>
                </c:pt>
                <c:pt idx="167">
                  <c:v>2.5000000000000001E-2</c:v>
                </c:pt>
                <c:pt idx="168">
                  <c:v>2.4299999999999999E-2</c:v>
                </c:pt>
                <c:pt idx="169">
                  <c:v>2.3699999999999999E-2</c:v>
                </c:pt>
                <c:pt idx="170">
                  <c:v>2.3199999999999998E-2</c:v>
                </c:pt>
                <c:pt idx="171">
                  <c:v>2.23E-2</c:v>
                </c:pt>
                <c:pt idx="172">
                  <c:v>2.18E-2</c:v>
                </c:pt>
                <c:pt idx="173">
                  <c:v>2.1399999999999999E-2</c:v>
                </c:pt>
                <c:pt idx="174">
                  <c:v>2.06E-2</c:v>
                </c:pt>
                <c:pt idx="175">
                  <c:v>1.9900000000000001E-2</c:v>
                </c:pt>
                <c:pt idx="176">
                  <c:v>1.95E-2</c:v>
                </c:pt>
                <c:pt idx="177">
                  <c:v>1.8700000000000001E-2</c:v>
                </c:pt>
                <c:pt idx="178">
                  <c:v>1.8100000000000002E-2</c:v>
                </c:pt>
                <c:pt idx="179">
                  <c:v>1.7500000000000002E-2</c:v>
                </c:pt>
                <c:pt idx="180">
                  <c:v>1.7000000000000001E-2</c:v>
                </c:pt>
                <c:pt idx="181">
                  <c:v>1.6400000000000001E-2</c:v>
                </c:pt>
                <c:pt idx="182">
                  <c:v>1.5900000000000001E-2</c:v>
                </c:pt>
                <c:pt idx="183">
                  <c:v>1.55E-2</c:v>
                </c:pt>
                <c:pt idx="184">
                  <c:v>1.4999999999999999E-2</c:v>
                </c:pt>
                <c:pt idx="185">
                  <c:v>1.44E-2</c:v>
                </c:pt>
                <c:pt idx="186">
                  <c:v>1.3899999999999999E-2</c:v>
                </c:pt>
                <c:pt idx="187">
                  <c:v>1.35E-2</c:v>
                </c:pt>
                <c:pt idx="188">
                  <c:v>1.29E-2</c:v>
                </c:pt>
                <c:pt idx="189">
                  <c:v>1.2699999999999999E-2</c:v>
                </c:pt>
                <c:pt idx="190">
                  <c:v>1.2E-2</c:v>
                </c:pt>
                <c:pt idx="191">
                  <c:v>1.18E-2</c:v>
                </c:pt>
                <c:pt idx="192">
                  <c:v>1.1599999999999999E-2</c:v>
                </c:pt>
                <c:pt idx="193">
                  <c:v>1.0999999999999999E-2</c:v>
                </c:pt>
                <c:pt idx="194">
                  <c:v>1.0800000000000001E-2</c:v>
                </c:pt>
                <c:pt idx="195">
                  <c:v>1.0500000000000001E-2</c:v>
                </c:pt>
                <c:pt idx="196">
                  <c:v>1.0200000000000001E-2</c:v>
                </c:pt>
                <c:pt idx="197">
                  <c:v>9.5999999999999992E-3</c:v>
                </c:pt>
                <c:pt idx="198">
                  <c:v>9.4000000000000004E-3</c:v>
                </c:pt>
                <c:pt idx="199">
                  <c:v>9.1999999999999998E-3</c:v>
                </c:pt>
                <c:pt idx="200">
                  <c:v>8.6999999999999994E-3</c:v>
                </c:pt>
                <c:pt idx="201">
                  <c:v>8.5000000000000006E-3</c:v>
                </c:pt>
                <c:pt idx="202">
                  <c:v>8.3999999999999995E-3</c:v>
                </c:pt>
                <c:pt idx="203">
                  <c:v>8.0000000000000002E-3</c:v>
                </c:pt>
                <c:pt idx="204">
                  <c:v>7.9000000000000008E-3</c:v>
                </c:pt>
                <c:pt idx="205">
                  <c:v>7.6E-3</c:v>
                </c:pt>
                <c:pt idx="206">
                  <c:v>7.4000000000000003E-3</c:v>
                </c:pt>
                <c:pt idx="207">
                  <c:v>7.3000000000000001E-3</c:v>
                </c:pt>
                <c:pt idx="208">
                  <c:v>7.1000000000000004E-3</c:v>
                </c:pt>
                <c:pt idx="209">
                  <c:v>7.0000000000000001E-3</c:v>
                </c:pt>
                <c:pt idx="210">
                  <c:v>6.7000000000000002E-3</c:v>
                </c:pt>
                <c:pt idx="211">
                  <c:v>6.6E-3</c:v>
                </c:pt>
                <c:pt idx="212">
                  <c:v>6.3E-3</c:v>
                </c:pt>
                <c:pt idx="213">
                  <c:v>6.1000000000000004E-3</c:v>
                </c:pt>
                <c:pt idx="214">
                  <c:v>6.1000000000000004E-3</c:v>
                </c:pt>
                <c:pt idx="215">
                  <c:v>6.1000000000000004E-3</c:v>
                </c:pt>
                <c:pt idx="216">
                  <c:v>5.7000000000000002E-3</c:v>
                </c:pt>
                <c:pt idx="217">
                  <c:v>5.5999999999999999E-3</c:v>
                </c:pt>
                <c:pt idx="218">
                  <c:v>5.5999999999999999E-3</c:v>
                </c:pt>
                <c:pt idx="219">
                  <c:v>5.4000000000000003E-3</c:v>
                </c:pt>
                <c:pt idx="220">
                  <c:v>5.1999999999999998E-3</c:v>
                </c:pt>
                <c:pt idx="221">
                  <c:v>5.1999999999999998E-3</c:v>
                </c:pt>
                <c:pt idx="222">
                  <c:v>5.0000000000000001E-3</c:v>
                </c:pt>
                <c:pt idx="223">
                  <c:v>4.8999999999999998E-3</c:v>
                </c:pt>
                <c:pt idx="224">
                  <c:v>4.8999999999999998E-3</c:v>
                </c:pt>
                <c:pt idx="225">
                  <c:v>4.7000000000000002E-3</c:v>
                </c:pt>
                <c:pt idx="226">
                  <c:v>4.5999999999999999E-3</c:v>
                </c:pt>
                <c:pt idx="227">
                  <c:v>4.7999999999999996E-3</c:v>
                </c:pt>
                <c:pt idx="228">
                  <c:v>4.4000000000000003E-3</c:v>
                </c:pt>
                <c:pt idx="229">
                  <c:v>4.4000000000000003E-3</c:v>
                </c:pt>
                <c:pt idx="230">
                  <c:v>4.3E-3</c:v>
                </c:pt>
                <c:pt idx="231">
                  <c:v>4.4000000000000003E-3</c:v>
                </c:pt>
                <c:pt idx="232">
                  <c:v>4.1000000000000003E-3</c:v>
                </c:pt>
                <c:pt idx="233">
                  <c:v>4.0000000000000001E-3</c:v>
                </c:pt>
                <c:pt idx="234">
                  <c:v>4.1999999999999997E-3</c:v>
                </c:pt>
                <c:pt idx="235">
                  <c:v>4.0000000000000001E-3</c:v>
                </c:pt>
                <c:pt idx="236">
                  <c:v>4.1000000000000003E-3</c:v>
                </c:pt>
                <c:pt idx="237">
                  <c:v>3.8E-3</c:v>
                </c:pt>
                <c:pt idx="238">
                  <c:v>3.7000000000000002E-3</c:v>
                </c:pt>
                <c:pt idx="239">
                  <c:v>3.8E-3</c:v>
                </c:pt>
                <c:pt idx="240">
                  <c:v>3.5000000000000001E-3</c:v>
                </c:pt>
                <c:pt idx="241">
                  <c:v>3.5000000000000001E-3</c:v>
                </c:pt>
                <c:pt idx="242">
                  <c:v>3.5000000000000001E-3</c:v>
                </c:pt>
                <c:pt idx="243">
                  <c:v>3.5999999999999999E-3</c:v>
                </c:pt>
                <c:pt idx="244">
                  <c:v>3.5000000000000001E-3</c:v>
                </c:pt>
                <c:pt idx="245">
                  <c:v>3.3999999999999998E-3</c:v>
                </c:pt>
                <c:pt idx="246">
                  <c:v>3.3E-3</c:v>
                </c:pt>
                <c:pt idx="247">
                  <c:v>3.3999999999999998E-3</c:v>
                </c:pt>
                <c:pt idx="248">
                  <c:v>3.2000000000000002E-3</c:v>
                </c:pt>
                <c:pt idx="249">
                  <c:v>3.2000000000000002E-3</c:v>
                </c:pt>
                <c:pt idx="250">
                  <c:v>3.0999999999999999E-3</c:v>
                </c:pt>
                <c:pt idx="251">
                  <c:v>2.8999999999999998E-3</c:v>
                </c:pt>
                <c:pt idx="252">
                  <c:v>3.2000000000000002E-3</c:v>
                </c:pt>
                <c:pt idx="253">
                  <c:v>3.0000000000000001E-3</c:v>
                </c:pt>
                <c:pt idx="254">
                  <c:v>3.2000000000000002E-3</c:v>
                </c:pt>
                <c:pt idx="255">
                  <c:v>2.8999999999999998E-3</c:v>
                </c:pt>
                <c:pt idx="256">
                  <c:v>3.0999999999999999E-3</c:v>
                </c:pt>
                <c:pt idx="257">
                  <c:v>2.8999999999999998E-3</c:v>
                </c:pt>
                <c:pt idx="258">
                  <c:v>3.0000000000000001E-3</c:v>
                </c:pt>
                <c:pt idx="259">
                  <c:v>2.8E-3</c:v>
                </c:pt>
                <c:pt idx="260">
                  <c:v>2.8999999999999998E-3</c:v>
                </c:pt>
                <c:pt idx="261">
                  <c:v>2.7000000000000001E-3</c:v>
                </c:pt>
                <c:pt idx="262">
                  <c:v>2.8999999999999998E-3</c:v>
                </c:pt>
                <c:pt idx="263">
                  <c:v>2.8E-3</c:v>
                </c:pt>
                <c:pt idx="264">
                  <c:v>2.8999999999999998E-3</c:v>
                </c:pt>
                <c:pt idx="265">
                  <c:v>2.7000000000000001E-3</c:v>
                </c:pt>
                <c:pt idx="266">
                  <c:v>2.8E-3</c:v>
                </c:pt>
                <c:pt idx="267">
                  <c:v>2.7000000000000001E-3</c:v>
                </c:pt>
                <c:pt idx="268">
                  <c:v>2.5999999999999999E-3</c:v>
                </c:pt>
                <c:pt idx="269">
                  <c:v>2.3999999999999998E-3</c:v>
                </c:pt>
                <c:pt idx="270">
                  <c:v>2.5000000000000001E-3</c:v>
                </c:pt>
                <c:pt idx="271">
                  <c:v>2.3999999999999998E-3</c:v>
                </c:pt>
                <c:pt idx="272">
                  <c:v>2.3999999999999998E-3</c:v>
                </c:pt>
                <c:pt idx="273">
                  <c:v>2.3999999999999998E-3</c:v>
                </c:pt>
                <c:pt idx="274">
                  <c:v>2.5999999999999999E-3</c:v>
                </c:pt>
                <c:pt idx="275">
                  <c:v>2.7000000000000001E-3</c:v>
                </c:pt>
                <c:pt idx="276">
                  <c:v>2.3999999999999998E-3</c:v>
                </c:pt>
                <c:pt idx="277">
                  <c:v>2.5000000000000001E-3</c:v>
                </c:pt>
                <c:pt idx="278">
                  <c:v>2.5999999999999999E-3</c:v>
                </c:pt>
                <c:pt idx="279">
                  <c:v>2.2000000000000001E-3</c:v>
                </c:pt>
                <c:pt idx="280">
                  <c:v>2.5000000000000001E-3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A446-E14D-B530-DFC807B7111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820167904"/>
        <c:axId val="-1820200880"/>
      </c:scatterChart>
      <c:valAx>
        <c:axId val="-1820167904"/>
        <c:scaling>
          <c:orientation val="minMax"/>
          <c:max val="800"/>
          <c:min val="220"/>
        </c:scaling>
        <c:delete val="0"/>
        <c:axPos val="b"/>
        <c:title>
          <c:tx>
            <c:rich>
              <a:bodyPr/>
              <a:lstStyle/>
              <a:p>
                <a:pPr>
                  <a:defRPr sz="1800">
                    <a:latin typeface="Arial" panose="020B0604020202020204" pitchFamily="34" charset="0"/>
                    <a:cs typeface="Arial" panose="020B0604020202020204" pitchFamily="34" charset="0"/>
                  </a:defRPr>
                </a:pPr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Wavelength (nm)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spPr>
          <a:ln w="15875"/>
        </c:spPr>
        <c:txPr>
          <a:bodyPr/>
          <a:lstStyle/>
          <a:p>
            <a:pP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pPr>
            <a:endParaRPr lang="en-US"/>
          </a:p>
        </c:txPr>
        <c:crossAx val="-1820200880"/>
        <c:crossesAt val="0"/>
        <c:crossBetween val="midCat"/>
      </c:valAx>
      <c:valAx>
        <c:axId val="-1820200880"/>
        <c:scaling>
          <c:orientation val="minMax"/>
          <c:max val="1"/>
          <c:min val="-0.2"/>
        </c:scaling>
        <c:delete val="0"/>
        <c:axPos val="l"/>
        <c:title>
          <c:tx>
            <c:rich>
              <a:bodyPr rot="0" vert="horz"/>
              <a:lstStyle/>
              <a:p>
                <a:pPr>
                  <a:defRPr sz="1600">
                    <a:latin typeface="Arial" panose="020B0604020202020204" pitchFamily="34" charset="0"/>
                    <a:cs typeface="Arial" panose="020B0604020202020204" pitchFamily="34" charset="0"/>
                  </a:defRPr>
                </a:pPr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Normalized </a:t>
                </a:r>
                <a:b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</a:br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Absorption/ Fluorescence intensity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spPr>
          <a:ln w="15875"/>
        </c:spPr>
        <c:txPr>
          <a:bodyPr/>
          <a:lstStyle/>
          <a:p>
            <a:pP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pPr>
            <a:endParaRPr lang="en-US"/>
          </a:p>
        </c:txPr>
        <c:crossAx val="-1820167904"/>
        <c:crosses val="autoZero"/>
        <c:crossBetween val="midCat"/>
      </c:valAx>
    </c:plotArea>
    <c:legend>
      <c:legendPos val="r"/>
      <c:layout>
        <c:manualLayout>
          <c:xMode val="edge"/>
          <c:yMode val="edge"/>
          <c:x val="0.65132382892057039"/>
          <c:y val="0.415027956670251"/>
          <c:w val="0.27399864222674819"/>
          <c:h val="0.1280289414372654"/>
        </c:manualLayout>
      </c:layout>
      <c:overlay val="0"/>
      <c:txPr>
        <a:bodyPr/>
        <a:lstStyle/>
        <a:p>
          <a:pPr>
            <a:defRPr sz="2000">
              <a:latin typeface="Arial" panose="020B0604020202020204" pitchFamily="34" charset="0"/>
              <a:cs typeface="Arial" panose="020B0604020202020204" pitchFamily="34" charset="0"/>
            </a:defRPr>
          </a:pPr>
          <a:endParaRPr lang="en-US"/>
        </a:p>
      </c:txPr>
    </c:legend>
    <c:plotVisOnly val="1"/>
    <c:dispBlanksAs val="gap"/>
    <c:showDLblsOverMax val="0"/>
  </c:chart>
  <c:externalData r:id="rId1">
    <c:autoUpdate val="0"/>
  </c:externalData>
</c:chartSpace>
</file>

<file path=ppt/media/image1.png>
</file>

<file path=ppt/media/image10.tif>
</file>

<file path=ppt/media/image11.tif>
</file>

<file path=ppt/media/image12.tif>
</file>

<file path=ppt/media/image13.tif>
</file>

<file path=ppt/media/image14.tif>
</file>

<file path=ppt/media/image15.tif>
</file>

<file path=ppt/media/image16.tiff>
</file>

<file path=ppt/media/image17.tiff>
</file>

<file path=ppt/media/image18.tiff>
</file>

<file path=ppt/media/image19.tiff>
</file>

<file path=ppt/media/image2.tif>
</file>

<file path=ppt/media/image20.tiff>
</file>

<file path=ppt/media/image3.tiff>
</file>

<file path=ppt/media/image4.tif>
</file>

<file path=ppt/media/image5.tiff>
</file>

<file path=ppt/media/image6.tiff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94BE50-0BA0-E546-8575-D51E0A4D75F5}" type="datetimeFigureOut">
              <a:rPr lang="en-US" smtClean="0"/>
              <a:t>9/5/23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ABDA36-18A7-A14C-8094-5250FC2A79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7875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19FB2-3AAB-4D03-B13A-2960828C78E3}" type="datetimeFigureOut">
              <a:rPr lang="en-US" dirty="0"/>
              <a:t>9/5/23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0C674-7DFC-42FE-B9CD-82963CDB1557}" type="datetimeFigureOut">
              <a:rPr lang="en-US" dirty="0"/>
              <a:t>9/5/23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6456F-F47D-4F25-8053-2A695DA0CA7D}" type="datetimeFigureOut">
              <a:rPr lang="en-US" dirty="0"/>
              <a:t>9/5/23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C7379-69CC-4837-9905-BEBA22830C8A}" type="datetimeFigureOut">
              <a:rPr lang="en-US" dirty="0"/>
              <a:t>9/5/23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B8B7E-8AEE-4F10-BFEE-C999AD004D36}" type="datetimeFigureOut">
              <a:rPr lang="en-US" dirty="0"/>
              <a:t>9/5/23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8F3F9-58BC-440B-B37B-805B9055EF92}" type="datetimeFigureOut">
              <a:rPr lang="en-US" dirty="0"/>
              <a:t>9/5/23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A53AF-48EA-489D-8260-9DCAB666386A}" type="datetimeFigureOut">
              <a:rPr lang="en-US" dirty="0"/>
              <a:t>9/5/23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D02AE-B9A4-47BD-AF8E-97E16144138B}" type="datetimeFigureOut">
              <a:rPr lang="en-US" dirty="0"/>
              <a:t>9/5/23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FD78B-DB02-4362-BCDC-98A55456977C}" type="datetimeFigureOut">
              <a:rPr lang="en-US" dirty="0"/>
              <a:t>9/5/23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314F4-767D-407D-8E0B-F4E60642F94B}" type="datetimeFigureOut">
              <a:rPr lang="en-US" smtClean="0"/>
              <a:t>9/5/23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1110F-FDEE-41E5-BE12-93007F1B81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05913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314F4-767D-407D-8E0B-F4E60642F94B}" type="datetimeFigureOut">
              <a:rPr lang="en-US" smtClean="0"/>
              <a:t>9/5/23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1110F-FDEE-41E5-BE12-93007F1B81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6434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16976-5D93-46E4-A98A-FAD63E4D0EA8}" type="datetimeFigureOut">
              <a:rPr lang="en-US" dirty="0"/>
              <a:t>9/5/23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314F4-767D-407D-8E0B-F4E60642F94B}" type="datetimeFigureOut">
              <a:rPr lang="en-US" smtClean="0"/>
              <a:t>9/5/23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1110F-FDEE-41E5-BE12-93007F1B81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85519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314F4-767D-407D-8E0B-F4E60642F94B}" type="datetimeFigureOut">
              <a:rPr lang="en-US" smtClean="0"/>
              <a:t>9/5/23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1110F-FDEE-41E5-BE12-93007F1B81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6479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314F4-767D-407D-8E0B-F4E60642F94B}" type="datetimeFigureOut">
              <a:rPr lang="en-US" smtClean="0"/>
              <a:t>9/5/23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1110F-FDEE-41E5-BE12-93007F1B81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42705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314F4-767D-407D-8E0B-F4E60642F94B}" type="datetimeFigureOut">
              <a:rPr lang="en-US" smtClean="0"/>
              <a:t>9/5/23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1110F-FDEE-41E5-BE12-93007F1B81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80898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314F4-767D-407D-8E0B-F4E60642F94B}" type="datetimeFigureOut">
              <a:rPr lang="en-US" smtClean="0"/>
              <a:t>9/5/23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1110F-FDEE-41E5-BE12-93007F1B81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32344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314F4-767D-407D-8E0B-F4E60642F94B}" type="datetimeFigureOut">
              <a:rPr lang="en-US" smtClean="0"/>
              <a:t>9/5/23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1110F-FDEE-41E5-BE12-93007F1B81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81584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314F4-767D-407D-8E0B-F4E60642F94B}" type="datetimeFigureOut">
              <a:rPr lang="en-US" smtClean="0"/>
              <a:t>9/5/23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1110F-FDEE-41E5-BE12-93007F1B81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01657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314F4-767D-407D-8E0B-F4E60642F94B}" type="datetimeFigureOut">
              <a:rPr lang="en-US" smtClean="0"/>
              <a:t>9/5/23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1110F-FDEE-41E5-BE12-93007F1B81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725375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314F4-767D-407D-8E0B-F4E60642F94B}" type="datetimeFigureOut">
              <a:rPr lang="en-US" smtClean="0"/>
              <a:t>9/5/23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1110F-FDEE-41E5-BE12-93007F1B81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603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9F4F5-F4D2-4D2A-AB60-88D37ADCB869}" type="datetimeFigureOut">
              <a:rPr lang="en-US" dirty="0"/>
              <a:t>9/5/23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BC6CE-6D1E-47E5-8859-F31AC5380EB2}" type="datetimeFigureOut">
              <a:rPr lang="en-US" dirty="0"/>
              <a:t>9/5/23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4E7C4-4DA4-404D-9965-B13F2DD7D8BF}" type="datetimeFigureOut">
              <a:rPr lang="en-US" dirty="0"/>
              <a:t>9/5/23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FB7AA-4A53-424F-AD41-70827B6504BA}" type="datetimeFigureOut">
              <a:rPr lang="en-US" dirty="0"/>
              <a:t>9/5/23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84882-FB12-4BC8-9960-9AD8104D7FAE}" type="datetimeFigureOut">
              <a:rPr lang="en-US" dirty="0"/>
              <a:t>9/5/23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1BD23-6E54-4D9D-AD88-A2813C73CC25}" type="datetimeFigureOut">
              <a:rPr lang="en-US" dirty="0"/>
              <a:t>9/5/23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1A834-4F3C-4AF9-9C74-05EC35A0F292}" type="datetimeFigureOut">
              <a:rPr lang="en-US" dirty="0"/>
              <a:t>9/5/23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51CF1133-3259-4C45-BABA-5B62D9C6F78D}" type="datetimeFigureOut">
              <a:rPr lang="en-US" dirty="0"/>
              <a:t>9/5/23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7314F4-767D-407D-8E0B-F4E60642F94B}" type="datetimeFigureOut">
              <a:rPr lang="en-US" smtClean="0"/>
              <a:t>9/5/23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11110F-FDEE-41E5-BE12-93007F1B81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1530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Biophysics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BT 301 Aug 2022</a:t>
            </a:r>
          </a:p>
        </p:txBody>
      </p:sp>
    </p:spTree>
    <p:extLst>
      <p:ext uri="{BB962C8B-B14F-4D97-AF65-F5344CB8AC3E}">
        <p14:creationId xmlns:p14="http://schemas.microsoft.com/office/powerpoint/2010/main" val="15367965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Arial" charset="0"/>
                <a:ea typeface="Arial" charset="0"/>
                <a:cs typeface="Arial" charset="0"/>
              </a:rPr>
              <a:t>Rhodamine B Excitation/Emission spectra</a:t>
            </a:r>
          </a:p>
        </p:txBody>
      </p:sp>
      <p:graphicFrame>
        <p:nvGraphicFramePr>
          <p:cNvPr id="5" name="Chart 4"/>
          <p:cNvGraphicFramePr/>
          <p:nvPr>
            <p:extLst>
              <p:ext uri="{D42A27DB-BD31-4B8C-83A1-F6EECF244321}">
                <p14:modId xmlns:p14="http://schemas.microsoft.com/office/powerpoint/2010/main" val="574662709"/>
              </p:ext>
            </p:extLst>
          </p:nvPr>
        </p:nvGraphicFramePr>
        <p:xfrm>
          <a:off x="1419225" y="1"/>
          <a:ext cx="9353550" cy="60674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3250" y="2139950"/>
            <a:ext cx="5905500" cy="25781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95DC2E8-7D56-B041-A03E-92E1BC76B3B4}"/>
              </a:ext>
            </a:extLst>
          </p:cNvPr>
          <p:cNvSpPr txBox="1"/>
          <p:nvPr/>
        </p:nvSpPr>
        <p:spPr>
          <a:xfrm>
            <a:off x="1110343" y="358511"/>
            <a:ext cx="1087779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FA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Solvent relaxation, Fluorescence Quenching and Forster Resonance Energy Transfer</a:t>
            </a:r>
          </a:p>
        </p:txBody>
      </p:sp>
    </p:spTree>
    <p:extLst>
      <p:ext uri="{BB962C8B-B14F-4D97-AF65-F5344CB8AC3E}">
        <p14:creationId xmlns:p14="http://schemas.microsoft.com/office/powerpoint/2010/main" val="16846145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9487" y="31332"/>
            <a:ext cx="5238780" cy="6826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2893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95DC2E8-7D56-B041-A03E-92E1BC76B3B4}"/>
              </a:ext>
            </a:extLst>
          </p:cNvPr>
          <p:cNvSpPr txBox="1"/>
          <p:nvPr/>
        </p:nvSpPr>
        <p:spPr>
          <a:xfrm>
            <a:off x="1110342" y="157789"/>
            <a:ext cx="108777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FA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Measuring Steady State Fluorescence</a:t>
            </a:r>
          </a:p>
        </p:txBody>
      </p:sp>
      <p:pic>
        <p:nvPicPr>
          <p:cNvPr id="5" name="Picture 4" descr="Diagram of a diagram of a machine&#10;&#10;Description automatically generated">
            <a:extLst>
              <a:ext uri="{FF2B5EF4-FFF2-40B4-BE49-F238E27FC236}">
                <a16:creationId xmlns:a16="http://schemas.microsoft.com/office/drawing/2014/main" id="{D08F36CA-C44C-9241-9622-E2A2AC9488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4187" y="742564"/>
            <a:ext cx="5350107" cy="5967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340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95DC2E8-7D56-B041-A03E-92E1BC76B3B4}"/>
              </a:ext>
            </a:extLst>
          </p:cNvPr>
          <p:cNvSpPr txBox="1"/>
          <p:nvPr/>
        </p:nvSpPr>
        <p:spPr>
          <a:xfrm>
            <a:off x="1110342" y="157789"/>
            <a:ext cx="108777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FA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Measuring Steady State Fluorescence</a:t>
            </a:r>
          </a:p>
        </p:txBody>
      </p:sp>
      <p:pic>
        <p:nvPicPr>
          <p:cNvPr id="4" name="Picture 3" descr="A diagram of a light source&#10;&#10;Description automatically generated">
            <a:extLst>
              <a:ext uri="{FF2B5EF4-FFF2-40B4-BE49-F238E27FC236}">
                <a16:creationId xmlns:a16="http://schemas.microsoft.com/office/drawing/2014/main" id="{03BD6CC6-E413-4701-0E94-75F60499C6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8624" y="1216954"/>
            <a:ext cx="7508105" cy="4424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4891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95DC2E8-7D56-B041-A03E-92E1BC76B3B4}"/>
              </a:ext>
            </a:extLst>
          </p:cNvPr>
          <p:cNvSpPr txBox="1"/>
          <p:nvPr/>
        </p:nvSpPr>
        <p:spPr>
          <a:xfrm>
            <a:off x="-127444" y="137160"/>
            <a:ext cx="59929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FA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Time-resolved Fluorescence</a:t>
            </a:r>
          </a:p>
        </p:txBody>
      </p:sp>
      <p:pic>
        <p:nvPicPr>
          <p:cNvPr id="5" name="Picture 4" descr="A graph on a paper&#10;&#10;Description automatically generated">
            <a:extLst>
              <a:ext uri="{FF2B5EF4-FFF2-40B4-BE49-F238E27FC236}">
                <a16:creationId xmlns:a16="http://schemas.microsoft.com/office/drawing/2014/main" id="{3B1761EE-3A9B-C41B-3C54-2236F47002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6542" y="542444"/>
            <a:ext cx="4747477" cy="6214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0914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95DC2E8-7D56-B041-A03E-92E1BC76B3B4}"/>
              </a:ext>
            </a:extLst>
          </p:cNvPr>
          <p:cNvSpPr txBox="1"/>
          <p:nvPr/>
        </p:nvSpPr>
        <p:spPr>
          <a:xfrm>
            <a:off x="1902077" y="209416"/>
            <a:ext cx="86358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FA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Intrinsic Fluorophores characteristics</a:t>
            </a:r>
          </a:p>
        </p:txBody>
      </p:sp>
      <p:pic>
        <p:nvPicPr>
          <p:cNvPr id="4" name="Picture 3" descr="A close-up of a paper&#10;&#10;Description automatically generated">
            <a:extLst>
              <a:ext uri="{FF2B5EF4-FFF2-40B4-BE49-F238E27FC236}">
                <a16:creationId xmlns:a16="http://schemas.microsoft.com/office/drawing/2014/main" id="{501FC6B3-B105-31C9-F372-C14DDE00A9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1685537" y="1064942"/>
            <a:ext cx="9529157" cy="5291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05752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95DC2E8-7D56-B041-A03E-92E1BC76B3B4}"/>
              </a:ext>
            </a:extLst>
          </p:cNvPr>
          <p:cNvSpPr txBox="1"/>
          <p:nvPr/>
        </p:nvSpPr>
        <p:spPr>
          <a:xfrm>
            <a:off x="1902077" y="209416"/>
            <a:ext cx="86358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FA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Extrinsic Fluorophores characteristics</a:t>
            </a:r>
          </a:p>
        </p:txBody>
      </p:sp>
      <p:pic>
        <p:nvPicPr>
          <p:cNvPr id="5" name="Picture 4" descr="A white paper with black text and numbers&#10;&#10;Description automatically generated">
            <a:extLst>
              <a:ext uri="{FF2B5EF4-FFF2-40B4-BE49-F238E27FC236}">
                <a16:creationId xmlns:a16="http://schemas.microsoft.com/office/drawing/2014/main" id="{EEAE6C19-F69C-9963-444A-63F9AA8DBD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1334" y="794191"/>
            <a:ext cx="7457309" cy="5936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8909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95DC2E8-7D56-B041-A03E-92E1BC76B3B4}"/>
              </a:ext>
            </a:extLst>
          </p:cNvPr>
          <p:cNvSpPr txBox="1"/>
          <p:nvPr/>
        </p:nvSpPr>
        <p:spPr>
          <a:xfrm>
            <a:off x="1902077" y="209416"/>
            <a:ext cx="86358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FA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Extrinsic Fluorophores structures</a:t>
            </a:r>
          </a:p>
        </p:txBody>
      </p:sp>
      <p:pic>
        <p:nvPicPr>
          <p:cNvPr id="5" name="Picture 4" descr="A group of chemical formulas&#10;&#10;Description automatically generated">
            <a:extLst>
              <a:ext uri="{FF2B5EF4-FFF2-40B4-BE49-F238E27FC236}">
                <a16:creationId xmlns:a16="http://schemas.microsoft.com/office/drawing/2014/main" id="{2FBA5464-75C7-BEBA-63AA-CE5BEB0A33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6301" y="903113"/>
            <a:ext cx="5959398" cy="574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9960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6908" y="0"/>
            <a:ext cx="3758184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87043" y="2136913"/>
            <a:ext cx="3758183" cy="1384995"/>
          </a:xfrm>
          <a:prstGeom prst="rect">
            <a:avLst/>
          </a:prstGeom>
          <a:solidFill>
            <a:srgbClr val="002060"/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Arial" charset="0"/>
                <a:ea typeface="Arial" charset="0"/>
                <a:cs typeface="Arial" charset="0"/>
              </a:rPr>
              <a:t>Extrinsic fluorescent probes for covalent labelling</a:t>
            </a:r>
          </a:p>
        </p:txBody>
      </p:sp>
    </p:spTree>
    <p:extLst>
      <p:ext uri="{BB962C8B-B14F-4D97-AF65-F5344CB8AC3E}">
        <p14:creationId xmlns:p14="http://schemas.microsoft.com/office/powerpoint/2010/main" val="20010118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445027" y="2454965"/>
            <a:ext cx="79214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Arial" charset="0"/>
                <a:ea typeface="Arial" charset="0"/>
                <a:cs typeface="Arial" charset="0"/>
              </a:rPr>
              <a:t>Fluorescence Spectroscopy</a:t>
            </a:r>
          </a:p>
        </p:txBody>
      </p:sp>
    </p:spTree>
    <p:extLst>
      <p:ext uri="{BB962C8B-B14F-4D97-AF65-F5344CB8AC3E}">
        <p14:creationId xmlns:p14="http://schemas.microsoft.com/office/powerpoint/2010/main" val="3945537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0700" y="0"/>
            <a:ext cx="5321300" cy="68453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8D39AF2-71FE-E24B-9738-777B8083E860}"/>
              </a:ext>
            </a:extLst>
          </p:cNvPr>
          <p:cNvSpPr txBox="1"/>
          <p:nvPr/>
        </p:nvSpPr>
        <p:spPr>
          <a:xfrm>
            <a:off x="498763" y="970090"/>
            <a:ext cx="273132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Increase in ANS fluorescence on addition of human serum albumin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1BC443-EBF1-8A44-B24A-B2334DC53093}"/>
              </a:ext>
            </a:extLst>
          </p:cNvPr>
          <p:cNvSpPr txBox="1"/>
          <p:nvPr/>
        </p:nvSpPr>
        <p:spPr>
          <a:xfrm>
            <a:off x="324591" y="4141520"/>
            <a:ext cx="424740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FA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Increase in TNS fluorescence on addition of:</a:t>
            </a:r>
          </a:p>
          <a:p>
            <a:pPr marL="457200" indent="-457200">
              <a:buAutoNum type="alphaLcParenR"/>
            </a:pPr>
            <a:r>
              <a:rPr lang="en-US" sz="2000" dirty="0">
                <a:solidFill>
                  <a:srgbClr val="00FA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DMPC membrane vesicles</a:t>
            </a:r>
          </a:p>
          <a:p>
            <a:pPr marL="457200" indent="-457200">
              <a:buAutoNum type="alphaLcParenR"/>
            </a:pPr>
            <a:r>
              <a:rPr lang="en-US" sz="2000" dirty="0" err="1">
                <a:solidFill>
                  <a:srgbClr val="00FA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Apomyogobin</a:t>
            </a:r>
            <a:r>
              <a:rPr lang="en-US" sz="2000" dirty="0">
                <a:solidFill>
                  <a:srgbClr val="00FA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protein</a:t>
            </a:r>
          </a:p>
        </p:txBody>
      </p:sp>
    </p:spTree>
    <p:extLst>
      <p:ext uri="{BB962C8B-B14F-4D97-AF65-F5344CB8AC3E}">
        <p14:creationId xmlns:p14="http://schemas.microsoft.com/office/powerpoint/2010/main" val="3937880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9991" y="76420"/>
            <a:ext cx="7204227" cy="678157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98175" y="2044005"/>
            <a:ext cx="3160643" cy="1815882"/>
          </a:xfrm>
          <a:prstGeom prst="rect">
            <a:avLst/>
          </a:prstGeom>
          <a:solidFill>
            <a:srgbClr val="002060"/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Arial" charset="0"/>
                <a:ea typeface="Arial" charset="0"/>
                <a:cs typeface="Arial" charset="0"/>
              </a:rPr>
              <a:t>Schematic diagram of steady state</a:t>
            </a:r>
          </a:p>
          <a:p>
            <a:r>
              <a:rPr lang="en-US" sz="2800" dirty="0" err="1">
                <a:latin typeface="Arial" charset="0"/>
                <a:ea typeface="Arial" charset="0"/>
                <a:cs typeface="Arial" charset="0"/>
              </a:rPr>
              <a:t>spectroflurometer</a:t>
            </a:r>
            <a:endParaRPr lang="en-US" sz="28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29837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5950" y="1549400"/>
            <a:ext cx="5880100" cy="37592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027583" y="195327"/>
            <a:ext cx="8786191" cy="523220"/>
          </a:xfrm>
          <a:prstGeom prst="rect">
            <a:avLst/>
          </a:prstGeom>
          <a:solidFill>
            <a:srgbClr val="002060"/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Arial" charset="0"/>
                <a:ea typeface="Arial" charset="0"/>
                <a:cs typeface="Arial" charset="0"/>
              </a:rPr>
              <a:t>Schematic of </a:t>
            </a:r>
            <a:r>
              <a:rPr lang="en-US" sz="2800">
                <a:latin typeface="Arial" charset="0"/>
                <a:ea typeface="Arial" charset="0"/>
                <a:cs typeface="Arial" charset="0"/>
              </a:rPr>
              <a:t>photomultiplier tube and dynode chain</a:t>
            </a:r>
            <a:endParaRPr lang="en-US" sz="28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06999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2523" y="99391"/>
            <a:ext cx="5819913" cy="675860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63487" y="1407901"/>
            <a:ext cx="3687417" cy="1384995"/>
          </a:xfrm>
          <a:prstGeom prst="rect">
            <a:avLst/>
          </a:prstGeom>
          <a:solidFill>
            <a:srgbClr val="002060"/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Arial" charset="0"/>
                <a:ea typeface="Arial" charset="0"/>
                <a:cs typeface="Arial" charset="0"/>
              </a:rPr>
              <a:t>Spectral response curves of typical photocathodes</a:t>
            </a:r>
          </a:p>
        </p:txBody>
      </p:sp>
    </p:spTree>
    <p:extLst>
      <p:ext uri="{BB962C8B-B14F-4D97-AF65-F5344CB8AC3E}">
        <p14:creationId xmlns:p14="http://schemas.microsoft.com/office/powerpoint/2010/main" val="16244730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7564D9B-9CEE-8D40-B865-240D69DEE63B}"/>
              </a:ext>
            </a:extLst>
          </p:cNvPr>
          <p:cNvSpPr txBox="1"/>
          <p:nvPr/>
        </p:nvSpPr>
        <p:spPr>
          <a:xfrm>
            <a:off x="3942922" y="378372"/>
            <a:ext cx="46771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JABLONSKI DIAGRAM</a:t>
            </a:r>
          </a:p>
        </p:txBody>
      </p:sp>
      <p:pic>
        <p:nvPicPr>
          <p:cNvPr id="5" name="Picture 4" descr="A diagram of a diagram of a wave&#10;&#10;Description automatically generated with medium confidence">
            <a:extLst>
              <a:ext uri="{FF2B5EF4-FFF2-40B4-BE49-F238E27FC236}">
                <a16:creationId xmlns:a16="http://schemas.microsoft.com/office/drawing/2014/main" id="{00CEBE01-F290-B66A-090A-A47D7AD1EB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7983" y="1127453"/>
            <a:ext cx="6376034" cy="5220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8139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1800" y="1700168"/>
            <a:ext cx="6724452" cy="320976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7564D9B-9CEE-8D40-B865-240D69DEE63B}"/>
              </a:ext>
            </a:extLst>
          </p:cNvPr>
          <p:cNvSpPr txBox="1"/>
          <p:nvPr/>
        </p:nvSpPr>
        <p:spPr>
          <a:xfrm>
            <a:off x="3995474" y="851338"/>
            <a:ext cx="46771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JABLONSKI DIAGRAM</a:t>
            </a:r>
          </a:p>
        </p:txBody>
      </p:sp>
    </p:spTree>
    <p:extLst>
      <p:ext uri="{BB962C8B-B14F-4D97-AF65-F5344CB8AC3E}">
        <p14:creationId xmlns:p14="http://schemas.microsoft.com/office/powerpoint/2010/main" val="30495795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7564D9B-9CEE-8D40-B865-240D69DEE63B}"/>
              </a:ext>
            </a:extLst>
          </p:cNvPr>
          <p:cNvSpPr txBox="1"/>
          <p:nvPr/>
        </p:nvSpPr>
        <p:spPr>
          <a:xfrm>
            <a:off x="1954924" y="115614"/>
            <a:ext cx="82716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Excitation and Emission of Fluorescence</a:t>
            </a:r>
          </a:p>
        </p:txBody>
      </p:sp>
      <p:pic>
        <p:nvPicPr>
          <p:cNvPr id="5" name="Picture 4" descr="A diagram of energy levels&#10;&#10;Description automatically generated">
            <a:extLst>
              <a:ext uri="{FF2B5EF4-FFF2-40B4-BE49-F238E27FC236}">
                <a16:creationId xmlns:a16="http://schemas.microsoft.com/office/drawing/2014/main" id="{50E5FBF4-4345-3C9C-9E9C-D31F345D77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5089" y="824260"/>
            <a:ext cx="7411311" cy="5710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28906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9675" y="336551"/>
            <a:ext cx="10515600" cy="863600"/>
          </a:xfrm>
        </p:spPr>
        <p:txBody>
          <a:bodyPr>
            <a:normAutofit/>
          </a:bodyPr>
          <a:lstStyle/>
          <a:p>
            <a:pPr algn="ctr"/>
            <a:r>
              <a:rPr lang="en-US" sz="4400" dirty="0">
                <a:latin typeface="Arial" charset="0"/>
                <a:ea typeface="Arial" charset="0"/>
                <a:cs typeface="Arial" charset="0"/>
              </a:rPr>
              <a:t>Absorption and Emission Spectra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7746" y="1433512"/>
            <a:ext cx="7021469" cy="519588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10486440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1590" y="0"/>
            <a:ext cx="492882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25EDE26-7D5E-2D40-B03C-8D882C725C72}"/>
              </a:ext>
            </a:extLst>
          </p:cNvPr>
          <p:cNvSpPr txBox="1"/>
          <p:nvPr/>
        </p:nvSpPr>
        <p:spPr>
          <a:xfrm>
            <a:off x="415636" y="2021057"/>
            <a:ext cx="30222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Fluorophores</a:t>
            </a:r>
          </a:p>
        </p:txBody>
      </p:sp>
    </p:spTree>
    <p:extLst>
      <p:ext uri="{BB962C8B-B14F-4D97-AF65-F5344CB8AC3E}">
        <p14:creationId xmlns:p14="http://schemas.microsoft.com/office/powerpoint/2010/main" val="574068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8401" y="2514600"/>
            <a:ext cx="6801323" cy="1828800"/>
          </a:xfrm>
        </p:spPr>
        <p:txBody>
          <a:bodyPr>
            <a:normAutofit/>
          </a:bodyPr>
          <a:lstStyle/>
          <a:p>
            <a:r>
              <a:rPr lang="en-US" sz="6000" dirty="0">
                <a:latin typeface="Arial" charset="0"/>
                <a:ea typeface="Arial" charset="0"/>
                <a:cs typeface="Arial" charset="0"/>
              </a:rPr>
              <a:t>FLUORESCENCE</a:t>
            </a:r>
            <a:br>
              <a:rPr lang="en-US" sz="6000" dirty="0">
                <a:latin typeface="Arial" charset="0"/>
                <a:ea typeface="Arial" charset="0"/>
                <a:cs typeface="Arial" charset="0"/>
              </a:rPr>
            </a:br>
            <a:r>
              <a:rPr lang="en-US" sz="4000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demonstration</a:t>
            </a:r>
          </a:p>
        </p:txBody>
      </p:sp>
    </p:spTree>
    <p:extLst>
      <p:ext uri="{BB962C8B-B14F-4D97-AF65-F5344CB8AC3E}">
        <p14:creationId xmlns:p14="http://schemas.microsoft.com/office/powerpoint/2010/main" val="20451650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Rhodamine</a:t>
            </a:r>
            <a:r>
              <a:rPr lang="en-US" dirty="0"/>
              <a:t> B</a:t>
            </a:r>
          </a:p>
        </p:txBody>
      </p:sp>
      <p:pic>
        <p:nvPicPr>
          <p:cNvPr id="7" name="Content Placeholder 6" descr="1200px-Rhodamine_B.svg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14215" y="1600201"/>
            <a:ext cx="7963571" cy="4525963"/>
          </a:xfr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Depth</Template>
  <TotalTime>588</TotalTime>
  <Words>119</Words>
  <Application>Microsoft Macintosh PowerPoint</Application>
  <PresentationFormat>Widescreen</PresentationFormat>
  <Paragraphs>29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Corbel</vt:lpstr>
      <vt:lpstr>Depth</vt:lpstr>
      <vt:lpstr>Office Theme</vt:lpstr>
      <vt:lpstr>Biophysics</vt:lpstr>
      <vt:lpstr>PowerPoint Presentation</vt:lpstr>
      <vt:lpstr>PowerPoint Presentation</vt:lpstr>
      <vt:lpstr>PowerPoint Presentation</vt:lpstr>
      <vt:lpstr>PowerPoint Presentation</vt:lpstr>
      <vt:lpstr>Absorption and Emission Spectra</vt:lpstr>
      <vt:lpstr>PowerPoint Presentation</vt:lpstr>
      <vt:lpstr>FLUORESCENCE demonstration</vt:lpstr>
      <vt:lpstr>Rhodamine B</vt:lpstr>
      <vt:lpstr>Rhodamine B Excitation/Emission spectra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Light Microscopy and Imaging</dc:title>
  <dc:creator>Microsoft Office User</dc:creator>
  <cp:lastModifiedBy>Rajaram Swaminathan</cp:lastModifiedBy>
  <cp:revision>70</cp:revision>
  <dcterms:created xsi:type="dcterms:W3CDTF">2016-10-21T06:09:17Z</dcterms:created>
  <dcterms:modified xsi:type="dcterms:W3CDTF">2023-09-05T07:04:33Z</dcterms:modified>
</cp:coreProperties>
</file>